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04D100-6F9E-DCBE-67BE-F1B57C639D3F}" v="458" dt="2025-11-24T22:19:12.2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FC04D100-6F9E-DCBE-67BE-F1B57C639D3F}"/>
    <pc:docChg chg="modSld">
      <pc:chgData name="" userId="" providerId="" clId="Web-{FC04D100-6F9E-DCBE-67BE-F1B57C639D3F}" dt="2025-11-24T21:00:11.876" v="1" actId="20577"/>
      <pc:docMkLst>
        <pc:docMk/>
      </pc:docMkLst>
      <pc:sldChg chg="modSp">
        <pc:chgData name="" userId="" providerId="" clId="Web-{FC04D100-6F9E-DCBE-67BE-F1B57C639D3F}" dt="2025-11-24T21:00:11.876" v="1" actId="20577"/>
        <pc:sldMkLst>
          <pc:docMk/>
          <pc:sldMk cId="2406273178" sldId="256"/>
        </pc:sldMkLst>
        <pc:spChg chg="mod">
          <ac:chgData name="" userId="" providerId="" clId="Web-{FC04D100-6F9E-DCBE-67BE-F1B57C639D3F}" dt="2025-11-24T21:00:11.876" v="1" actId="20577"/>
          <ac:spMkLst>
            <pc:docMk/>
            <pc:sldMk cId="2406273178" sldId="256"/>
            <ac:spMk id="2" creationId="{00000000-0000-0000-0000-000000000000}"/>
          </ac:spMkLst>
        </pc:spChg>
      </pc:sldChg>
    </pc:docChg>
  </pc:docChgLst>
  <pc:docChgLst>
    <pc:chgData name="JOHAN HERRERA" userId="S::johan2224506@correo.uis.edu.co::757d61b6-8c8f-4962-b229-4dfa89bc56b7" providerId="AD" clId="Web-{FC04D100-6F9E-DCBE-67BE-F1B57C639D3F}"/>
    <pc:docChg chg="addSld modSld sldOrd addMainMaster delMainMaster">
      <pc:chgData name="JOHAN HERRERA" userId="S::johan2224506@correo.uis.edu.co::757d61b6-8c8f-4962-b229-4dfa89bc56b7" providerId="AD" clId="Web-{FC04D100-6F9E-DCBE-67BE-F1B57C639D3F}" dt="2025-11-24T22:19:03.898" v="462"/>
      <pc:docMkLst>
        <pc:docMk/>
      </pc:docMkLst>
      <pc:sldChg chg="addSp modSp mod setBg modClrScheme setClrOvrMap chgLayout">
        <pc:chgData name="JOHAN HERRERA" userId="S::johan2224506@correo.uis.edu.co::757d61b6-8c8f-4962-b229-4dfa89bc56b7" providerId="AD" clId="Web-{FC04D100-6F9E-DCBE-67BE-F1B57C639D3F}" dt="2025-11-24T21:04:53.674" v="57" actId="20577"/>
        <pc:sldMkLst>
          <pc:docMk/>
          <pc:sldMk cId="2406273178" sldId="256"/>
        </pc:sldMkLst>
        <pc:spChg chg="mod">
          <ac:chgData name="JOHAN HERRERA" userId="S::johan2224506@correo.uis.edu.co::757d61b6-8c8f-4962-b229-4dfa89bc56b7" providerId="AD" clId="Web-{FC04D100-6F9E-DCBE-67BE-F1B57C639D3F}" dt="2025-11-24T21:04:53.674" v="57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JOHAN HERRERA" userId="S::johan2224506@correo.uis.edu.co::757d61b6-8c8f-4962-b229-4dfa89bc56b7" providerId="AD" clId="Web-{FC04D100-6F9E-DCBE-67BE-F1B57C639D3F}" dt="2025-11-24T21:04:43.877" v="55" actId="20577"/>
          <ac:spMkLst>
            <pc:docMk/>
            <pc:sldMk cId="2406273178" sldId="256"/>
            <ac:spMk id="3" creationId="{00000000-0000-0000-0000-000000000000}"/>
          </ac:spMkLst>
        </pc:spChg>
        <pc:spChg chg="add mod">
          <ac:chgData name="JOHAN HERRERA" userId="S::johan2224506@correo.uis.edu.co::757d61b6-8c8f-4962-b229-4dfa89bc56b7" providerId="AD" clId="Web-{FC04D100-6F9E-DCBE-67BE-F1B57C639D3F}" dt="2025-11-24T21:03:33.814" v="7"/>
          <ac:spMkLst>
            <pc:docMk/>
            <pc:sldMk cId="2406273178" sldId="256"/>
            <ac:spMk id="5" creationId="{406C5238-E080-5074-C8B7-92485398CCC3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1:02:22.672" v="0"/>
          <ac:spMkLst>
            <pc:docMk/>
            <pc:sldMk cId="2406273178" sldId="256"/>
            <ac:spMk id="9" creationId="{C52FAB7B-42C1-46AA-9C68-7AD281066C60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1:02:22.672" v="0"/>
          <ac:spMkLst>
            <pc:docMk/>
            <pc:sldMk cId="2406273178" sldId="256"/>
            <ac:spMk id="11" creationId="{F905206B-651D-4874-B365-85CC5F9C844C}"/>
          </ac:spMkLst>
        </pc:spChg>
        <pc:picChg chg="add">
          <ac:chgData name="JOHAN HERRERA" userId="S::johan2224506@correo.uis.edu.co::757d61b6-8c8f-4962-b229-4dfa89bc56b7" providerId="AD" clId="Web-{FC04D100-6F9E-DCBE-67BE-F1B57C639D3F}" dt="2025-11-24T21:02:22.672" v="0"/>
          <ac:picMkLst>
            <pc:docMk/>
            <pc:sldMk cId="2406273178" sldId="256"/>
            <ac:picMk id="4" creationId="{B4F30C2D-BD06-5F0B-17BE-25F41396E798}"/>
          </ac:picMkLst>
        </pc:picChg>
        <pc:cxnChg chg="add">
          <ac:chgData name="JOHAN HERRERA" userId="S::johan2224506@correo.uis.edu.co::757d61b6-8c8f-4962-b229-4dfa89bc56b7" providerId="AD" clId="Web-{FC04D100-6F9E-DCBE-67BE-F1B57C639D3F}" dt="2025-11-24T21:02:22.672" v="0"/>
          <ac:cxnSpMkLst>
            <pc:docMk/>
            <pc:sldMk cId="2406273178" sldId="256"/>
            <ac:cxnSpMk id="13" creationId="{F0CE0765-E93C-4D37-9D5F-D464EFB10FA7}"/>
          </ac:cxnSpMkLst>
        </pc:cxnChg>
      </pc:sldChg>
      <pc:sldChg chg="addSp delSp modSp new mod setBg">
        <pc:chgData name="JOHAN HERRERA" userId="S::johan2224506@correo.uis.edu.co::757d61b6-8c8f-4962-b229-4dfa89bc56b7" providerId="AD" clId="Web-{FC04D100-6F9E-DCBE-67BE-F1B57C639D3F}" dt="2025-11-24T21:18:35.688" v="247" actId="20577"/>
        <pc:sldMkLst>
          <pc:docMk/>
          <pc:sldMk cId="3774471672" sldId="257"/>
        </pc:sldMkLst>
        <pc:spChg chg="mod">
          <ac:chgData name="JOHAN HERRERA" userId="S::johan2224506@correo.uis.edu.co::757d61b6-8c8f-4962-b229-4dfa89bc56b7" providerId="AD" clId="Web-{FC04D100-6F9E-DCBE-67BE-F1B57C639D3F}" dt="2025-11-24T21:18:35.688" v="247" actId="20577"/>
          <ac:spMkLst>
            <pc:docMk/>
            <pc:sldMk cId="3774471672" sldId="257"/>
            <ac:spMk id="2" creationId="{88621186-53C9-5D5D-6BC8-FA151E242F9E}"/>
          </ac:spMkLst>
        </pc:spChg>
        <pc:spChg chg="del mod">
          <ac:chgData name="JOHAN HERRERA" userId="S::johan2224506@correo.uis.edu.co::757d61b6-8c8f-4962-b229-4dfa89bc56b7" providerId="AD" clId="Web-{FC04D100-6F9E-DCBE-67BE-F1B57C639D3F}" dt="2025-11-24T21:06:42.150" v="65"/>
          <ac:spMkLst>
            <pc:docMk/>
            <pc:sldMk cId="3774471672" sldId="257"/>
            <ac:spMk id="3" creationId="{719543F4-71CF-68C5-011B-3530F5D7EE0F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1:06:42.150" v="65"/>
          <ac:spMkLst>
            <pc:docMk/>
            <pc:sldMk cId="3774471672" sldId="257"/>
            <ac:spMk id="9" creationId="{DBDA151C-5770-45E4-AAFF-59E7F403866D}"/>
          </ac:spMkLst>
        </pc:spChg>
        <pc:graphicFrameChg chg="add">
          <ac:chgData name="JOHAN HERRERA" userId="S::johan2224506@correo.uis.edu.co::757d61b6-8c8f-4962-b229-4dfa89bc56b7" providerId="AD" clId="Web-{FC04D100-6F9E-DCBE-67BE-F1B57C639D3F}" dt="2025-11-24T21:06:42.150" v="65"/>
          <ac:graphicFrameMkLst>
            <pc:docMk/>
            <pc:sldMk cId="3774471672" sldId="257"/>
            <ac:graphicFrameMk id="5" creationId="{C0B4AE06-076C-B02E-36FC-A2155CC60024}"/>
          </ac:graphicFrameMkLst>
        </pc:graphicFrameChg>
        <pc:cxnChg chg="add">
          <ac:chgData name="JOHAN HERRERA" userId="S::johan2224506@correo.uis.edu.co::757d61b6-8c8f-4962-b229-4dfa89bc56b7" providerId="AD" clId="Web-{FC04D100-6F9E-DCBE-67BE-F1B57C639D3F}" dt="2025-11-24T21:06:42.150" v="65"/>
          <ac:cxnSpMkLst>
            <pc:docMk/>
            <pc:sldMk cId="3774471672" sldId="257"/>
            <ac:cxnSpMk id="11" creationId="{05ADA91C-AD52-A530-A898-AD6E69874598}"/>
          </ac:cxnSpMkLst>
        </pc:cxnChg>
      </pc:sldChg>
      <pc:sldChg chg="addSp delSp modSp new mod setBg">
        <pc:chgData name="JOHAN HERRERA" userId="S::johan2224506@correo.uis.edu.co::757d61b6-8c8f-4962-b229-4dfa89bc56b7" providerId="AD" clId="Web-{FC04D100-6F9E-DCBE-67BE-F1B57C639D3F}" dt="2025-11-24T21:18:30.594" v="243" actId="20577"/>
        <pc:sldMkLst>
          <pc:docMk/>
          <pc:sldMk cId="4045031789" sldId="258"/>
        </pc:sldMkLst>
        <pc:spChg chg="mod">
          <ac:chgData name="JOHAN HERRERA" userId="S::johan2224506@correo.uis.edu.co::757d61b6-8c8f-4962-b229-4dfa89bc56b7" providerId="AD" clId="Web-{FC04D100-6F9E-DCBE-67BE-F1B57C639D3F}" dt="2025-11-24T21:18:30.594" v="243" actId="20577"/>
          <ac:spMkLst>
            <pc:docMk/>
            <pc:sldMk cId="4045031789" sldId="258"/>
            <ac:spMk id="2" creationId="{2CD7F683-C8BA-3E0C-8AE1-94C338AE21CF}"/>
          </ac:spMkLst>
        </pc:spChg>
        <pc:spChg chg="add del mod">
          <ac:chgData name="JOHAN HERRERA" userId="S::johan2224506@correo.uis.edu.co::757d61b6-8c8f-4962-b229-4dfa89bc56b7" providerId="AD" clId="Web-{FC04D100-6F9E-DCBE-67BE-F1B57C639D3F}" dt="2025-11-24T21:14:21.591" v="107"/>
          <ac:spMkLst>
            <pc:docMk/>
            <pc:sldMk cId="4045031789" sldId="258"/>
            <ac:spMk id="3" creationId="{AE5DB484-CB6A-D29D-7C62-950077894A45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3:06.886" v="83"/>
          <ac:spMkLst>
            <pc:docMk/>
            <pc:sldMk cId="4045031789" sldId="258"/>
            <ac:spMk id="10" creationId="{744CAA32-F237-419C-A2DD-43C28D920D3C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4:21.591" v="107"/>
          <ac:spMkLst>
            <pc:docMk/>
            <pc:sldMk cId="4045031789" sldId="258"/>
            <ac:spMk id="14" creationId="{063F27BC-7079-4FF7-8F7C-ABC82FA3C247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3:37.699" v="88"/>
          <ac:spMkLst>
            <pc:docMk/>
            <pc:sldMk cId="4045031789" sldId="258"/>
            <ac:spMk id="20" creationId="{DBDA151C-5770-45E4-AAFF-59E7F403866D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3:41.402" v="90"/>
          <ac:spMkLst>
            <pc:docMk/>
            <pc:sldMk cId="4045031789" sldId="258"/>
            <ac:spMk id="24" creationId="{744CAA32-F237-419C-A2DD-43C28D920D3C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3:47.106" v="92"/>
          <ac:spMkLst>
            <pc:docMk/>
            <pc:sldMk cId="4045031789" sldId="258"/>
            <ac:spMk id="27" creationId="{DBDA151C-5770-45E4-AAFF-59E7F403866D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3:52.715" v="94"/>
          <ac:spMkLst>
            <pc:docMk/>
            <pc:sldMk cId="4045031789" sldId="258"/>
            <ac:spMk id="30" creationId="{DBDA151C-5770-45E4-AAFF-59E7F403866D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3:56.028" v="96"/>
          <ac:spMkLst>
            <pc:docMk/>
            <pc:sldMk cId="4045031789" sldId="258"/>
            <ac:spMk id="33" creationId="{DBDA151C-5770-45E4-AAFF-59E7F403866D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4:02.575" v="98"/>
          <ac:spMkLst>
            <pc:docMk/>
            <pc:sldMk cId="4045031789" sldId="258"/>
            <ac:spMk id="36" creationId="{063F27BC-7079-4FF7-8F7C-ABC82FA3C247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4:06.653" v="100"/>
          <ac:spMkLst>
            <pc:docMk/>
            <pc:sldMk cId="4045031789" sldId="258"/>
            <ac:spMk id="39" creationId="{063F27BC-7079-4FF7-8F7C-ABC82FA3C247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4:10.997" v="102"/>
          <ac:spMkLst>
            <pc:docMk/>
            <pc:sldMk cId="4045031789" sldId="258"/>
            <ac:spMk id="42" creationId="{063F27BC-7079-4FF7-8F7C-ABC82FA3C247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4:16.887" v="104"/>
          <ac:spMkLst>
            <pc:docMk/>
            <pc:sldMk cId="4045031789" sldId="258"/>
            <ac:spMk id="46" creationId="{DBDA151C-5770-45E4-AAFF-59E7F403866D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4:16.887" v="104"/>
          <ac:spMkLst>
            <pc:docMk/>
            <pc:sldMk cId="4045031789" sldId="258"/>
            <ac:spMk id="47" creationId="{AE5DB484-CB6A-D29D-7C62-950077894A45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4:21.512" v="106"/>
          <ac:spMkLst>
            <pc:docMk/>
            <pc:sldMk cId="4045031789" sldId="258"/>
            <ac:spMk id="50" creationId="{DBDA151C-5770-45E4-AAFF-59E7F403866D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4:21.512" v="106"/>
          <ac:spMkLst>
            <pc:docMk/>
            <pc:sldMk cId="4045031789" sldId="258"/>
            <ac:spMk id="51" creationId="{AE5DB484-CB6A-D29D-7C62-950077894A45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1:14:21.591" v="107"/>
          <ac:spMkLst>
            <pc:docMk/>
            <pc:sldMk cId="4045031789" sldId="258"/>
            <ac:spMk id="54" creationId="{DBDA151C-5770-45E4-AAFF-59E7F403866D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1:14:21.591" v="107"/>
          <ac:spMkLst>
            <pc:docMk/>
            <pc:sldMk cId="4045031789" sldId="258"/>
            <ac:spMk id="55" creationId="{AE5DB484-CB6A-D29D-7C62-950077894A45}"/>
          </ac:spMkLst>
        </pc:spChg>
        <pc:graphicFrameChg chg="add mod modGraphic">
          <ac:chgData name="JOHAN HERRERA" userId="S::johan2224506@correo.uis.edu.co::757d61b6-8c8f-4962-b229-4dfa89bc56b7" providerId="AD" clId="Web-{FC04D100-6F9E-DCBE-67BE-F1B57C639D3F}" dt="2025-11-24T21:14:54.279" v="208"/>
          <ac:graphicFrameMkLst>
            <pc:docMk/>
            <pc:sldMk cId="4045031789" sldId="258"/>
            <ac:graphicFrameMk id="5" creationId="{EB156FBB-B737-004E-735B-F6C16D8EC215}"/>
          </ac:graphicFrameMkLst>
        </pc:graphicFrameChg>
        <pc:graphicFrameChg chg="add del">
          <ac:chgData name="JOHAN HERRERA" userId="S::johan2224506@correo.uis.edu.co::757d61b6-8c8f-4962-b229-4dfa89bc56b7" providerId="AD" clId="Web-{FC04D100-6F9E-DCBE-67BE-F1B57C639D3F}" dt="2025-11-24T21:14:06.653" v="100"/>
          <ac:graphicFrameMkLst>
            <pc:docMk/>
            <pc:sldMk cId="4045031789" sldId="258"/>
            <ac:graphicFrameMk id="17" creationId="{480FC10D-6723-E605-5941-8929B93C43D1}"/>
          </ac:graphicFrameMkLst>
        </pc:graphicFrameChg>
        <pc:graphicFrameChg chg="add del">
          <ac:chgData name="JOHAN HERRERA" userId="S::johan2224506@correo.uis.edu.co::757d61b6-8c8f-4962-b229-4dfa89bc56b7" providerId="AD" clId="Web-{FC04D100-6F9E-DCBE-67BE-F1B57C639D3F}" dt="2025-11-24T21:14:10.997" v="102"/>
          <ac:graphicFrameMkLst>
            <pc:docMk/>
            <pc:sldMk cId="4045031789" sldId="258"/>
            <ac:graphicFrameMk id="43" creationId="{05A67BF4-6FD6-24A1-BA15-489CCDD3E49A}"/>
          </ac:graphicFrameMkLst>
        </pc:graphicFrameChg>
        <pc:cxnChg chg="add del">
          <ac:chgData name="JOHAN HERRERA" userId="S::johan2224506@correo.uis.edu.co::757d61b6-8c8f-4962-b229-4dfa89bc56b7" providerId="AD" clId="Web-{FC04D100-6F9E-DCBE-67BE-F1B57C639D3F}" dt="2025-11-24T21:13:06.886" v="83"/>
          <ac:cxnSpMkLst>
            <pc:docMk/>
            <pc:sldMk cId="4045031789" sldId="258"/>
            <ac:cxnSpMk id="12" creationId="{753FE100-D0AB-4AE2-824B-60CFA31EC6A2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4:21.591" v="107"/>
          <ac:cxnSpMkLst>
            <pc:docMk/>
            <pc:sldMk cId="4045031789" sldId="258"/>
            <ac:cxnSpMk id="15" creationId="{540DBD50-3CB1-A513-2321-1891E3F0954D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3:37.699" v="88"/>
          <ac:cxnSpMkLst>
            <pc:docMk/>
            <pc:sldMk cId="4045031789" sldId="258"/>
            <ac:cxnSpMk id="22" creationId="{2EA0F4A6-3CC9-C9E2-BA02-58FA29F7DD8E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3:41.402" v="90"/>
          <ac:cxnSpMkLst>
            <pc:docMk/>
            <pc:sldMk cId="4045031789" sldId="258"/>
            <ac:cxnSpMk id="25" creationId="{753FE100-D0AB-4AE2-824B-60CFA31EC6A2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3:47.106" v="92"/>
          <ac:cxnSpMkLst>
            <pc:docMk/>
            <pc:sldMk cId="4045031789" sldId="258"/>
            <ac:cxnSpMk id="28" creationId="{2EA0F4A6-3CC9-C9E2-BA02-58FA29F7DD8E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3:52.715" v="94"/>
          <ac:cxnSpMkLst>
            <pc:docMk/>
            <pc:sldMk cId="4045031789" sldId="258"/>
            <ac:cxnSpMk id="31" creationId="{39AA7464-1EB7-A869-C7D3-AA680BBA984A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3:56.028" v="96"/>
          <ac:cxnSpMkLst>
            <pc:docMk/>
            <pc:sldMk cId="4045031789" sldId="258"/>
            <ac:cxnSpMk id="34" creationId="{39AA7464-1EB7-A869-C7D3-AA680BBA984A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4:02.575" v="98"/>
          <ac:cxnSpMkLst>
            <pc:docMk/>
            <pc:sldMk cId="4045031789" sldId="258"/>
            <ac:cxnSpMk id="37" creationId="{540DBD50-3CB1-A513-2321-1891E3F0954D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4:06.653" v="100"/>
          <ac:cxnSpMkLst>
            <pc:docMk/>
            <pc:sldMk cId="4045031789" sldId="258"/>
            <ac:cxnSpMk id="40" creationId="{540DBD50-3CB1-A513-2321-1891E3F0954D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4:10.997" v="102"/>
          <ac:cxnSpMkLst>
            <pc:docMk/>
            <pc:sldMk cId="4045031789" sldId="258"/>
            <ac:cxnSpMk id="44" creationId="{540DBD50-3CB1-A513-2321-1891E3F0954D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4:16.887" v="104"/>
          <ac:cxnSpMkLst>
            <pc:docMk/>
            <pc:sldMk cId="4045031789" sldId="258"/>
            <ac:cxnSpMk id="48" creationId="{2EA0F4A6-3CC9-C9E2-BA02-58FA29F7DD8E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4:21.512" v="106"/>
          <ac:cxnSpMkLst>
            <pc:docMk/>
            <pc:sldMk cId="4045031789" sldId="258"/>
            <ac:cxnSpMk id="52" creationId="{2EA0F4A6-3CC9-C9E2-BA02-58FA29F7DD8E}"/>
          </ac:cxnSpMkLst>
        </pc:cxnChg>
        <pc:cxnChg chg="add">
          <ac:chgData name="JOHAN HERRERA" userId="S::johan2224506@correo.uis.edu.co::757d61b6-8c8f-4962-b229-4dfa89bc56b7" providerId="AD" clId="Web-{FC04D100-6F9E-DCBE-67BE-F1B57C639D3F}" dt="2025-11-24T21:14:21.591" v="107"/>
          <ac:cxnSpMkLst>
            <pc:docMk/>
            <pc:sldMk cId="4045031789" sldId="258"/>
            <ac:cxnSpMk id="56" creationId="{2EA0F4A6-3CC9-C9E2-BA02-58FA29F7DD8E}"/>
          </ac:cxnSpMkLst>
        </pc:cxnChg>
      </pc:sldChg>
      <pc:sldChg chg="addSp delSp modSp new mod setBg">
        <pc:chgData name="JOHAN HERRERA" userId="S::johan2224506@correo.uis.edu.co::757d61b6-8c8f-4962-b229-4dfa89bc56b7" providerId="AD" clId="Web-{FC04D100-6F9E-DCBE-67BE-F1B57C639D3F}" dt="2025-11-24T21:18:25.188" v="241" actId="20577"/>
        <pc:sldMkLst>
          <pc:docMk/>
          <pc:sldMk cId="1773353275" sldId="259"/>
        </pc:sldMkLst>
        <pc:spChg chg="mod">
          <ac:chgData name="JOHAN HERRERA" userId="S::johan2224506@correo.uis.edu.co::757d61b6-8c8f-4962-b229-4dfa89bc56b7" providerId="AD" clId="Web-{FC04D100-6F9E-DCBE-67BE-F1B57C639D3F}" dt="2025-11-24T21:18:25.188" v="241" actId="20577"/>
          <ac:spMkLst>
            <pc:docMk/>
            <pc:sldMk cId="1773353275" sldId="259"/>
            <ac:spMk id="2" creationId="{FFA65E82-704B-0BE0-95BA-2C0714CF05A8}"/>
          </ac:spMkLst>
        </pc:spChg>
        <pc:spChg chg="del mod">
          <ac:chgData name="JOHAN HERRERA" userId="S::johan2224506@correo.uis.edu.co::757d61b6-8c8f-4962-b229-4dfa89bc56b7" providerId="AD" clId="Web-{FC04D100-6F9E-DCBE-67BE-F1B57C639D3F}" dt="2025-11-24T21:16:06.342" v="218"/>
          <ac:spMkLst>
            <pc:docMk/>
            <pc:sldMk cId="1773353275" sldId="259"/>
            <ac:spMk id="3" creationId="{761902B9-2757-2AF4-4A3F-894E721E6119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6:39.577" v="219"/>
          <ac:spMkLst>
            <pc:docMk/>
            <pc:sldMk cId="1773353275" sldId="259"/>
            <ac:spMk id="9" creationId="{DBDA151C-5770-45E4-AAFF-59E7F403866D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6:01.967" v="215"/>
          <ac:spMkLst>
            <pc:docMk/>
            <pc:sldMk cId="1773353275" sldId="259"/>
            <ac:spMk id="10" creationId="{DBDA151C-5770-45E4-AAFF-59E7F403866D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1:16:39.577" v="219"/>
          <ac:spMkLst>
            <pc:docMk/>
            <pc:sldMk cId="1773353275" sldId="259"/>
            <ac:spMk id="13" creationId="{DBDA151C-5770-45E4-AAFF-59E7F403866D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16:06.280" v="217"/>
          <ac:spMkLst>
            <pc:docMk/>
            <pc:sldMk cId="1773353275" sldId="259"/>
            <ac:spMk id="14" creationId="{DBDA151C-5770-45E4-AAFF-59E7F403866D}"/>
          </ac:spMkLst>
        </pc:spChg>
        <pc:spChg chg="add del mod">
          <ac:chgData name="JOHAN HERRERA" userId="S::johan2224506@correo.uis.edu.co::757d61b6-8c8f-4962-b229-4dfa89bc56b7" providerId="AD" clId="Web-{FC04D100-6F9E-DCBE-67BE-F1B57C639D3F}" dt="2025-11-24T21:17:00.843" v="221"/>
          <ac:spMkLst>
            <pc:docMk/>
            <pc:sldMk cId="1773353275" sldId="259"/>
            <ac:spMk id="46" creationId="{92A2F18A-CC39-75EB-E8DE-9893D9D023CC}"/>
          </ac:spMkLst>
        </pc:spChg>
        <pc:graphicFrameChg chg="add del mod modGraphic">
          <ac:chgData name="JOHAN HERRERA" userId="S::johan2224506@correo.uis.edu.co::757d61b6-8c8f-4962-b229-4dfa89bc56b7" providerId="AD" clId="Web-{FC04D100-6F9E-DCBE-67BE-F1B57C639D3F}" dt="2025-11-24T21:17:36.156" v="235" actId="20577"/>
          <ac:graphicFrameMkLst>
            <pc:docMk/>
            <pc:sldMk cId="1773353275" sldId="259"/>
            <ac:graphicFrameMk id="5" creationId="{D0226390-9355-7317-02F2-AC21539DC6DB}"/>
          </ac:graphicFrameMkLst>
        </pc:graphicFrameChg>
        <pc:picChg chg="add del">
          <ac:chgData name="JOHAN HERRERA" userId="S::johan2224506@correo.uis.edu.co::757d61b6-8c8f-4962-b229-4dfa89bc56b7" providerId="AD" clId="Web-{FC04D100-6F9E-DCBE-67BE-F1B57C639D3F}" dt="2025-11-24T21:16:01.967" v="215"/>
          <ac:picMkLst>
            <pc:docMk/>
            <pc:sldMk cId="1773353275" sldId="259"/>
            <ac:picMk id="7" creationId="{97C67398-24BC-2813-E4C7-1B8B922CA9E2}"/>
          </ac:picMkLst>
        </pc:picChg>
        <pc:picChg chg="add del">
          <ac:chgData name="JOHAN HERRERA" userId="S::johan2224506@correo.uis.edu.co::757d61b6-8c8f-4962-b229-4dfa89bc56b7" providerId="AD" clId="Web-{FC04D100-6F9E-DCBE-67BE-F1B57C639D3F}" dt="2025-11-24T21:16:06.280" v="217"/>
          <ac:picMkLst>
            <pc:docMk/>
            <pc:sldMk cId="1773353275" sldId="259"/>
            <ac:picMk id="15" creationId="{7CED2077-B3A0-F1E3-C252-C4C5EF25B6C7}"/>
          </ac:picMkLst>
        </pc:picChg>
        <pc:cxnChg chg="add del">
          <ac:chgData name="JOHAN HERRERA" userId="S::johan2224506@correo.uis.edu.co::757d61b6-8c8f-4962-b229-4dfa89bc56b7" providerId="AD" clId="Web-{FC04D100-6F9E-DCBE-67BE-F1B57C639D3F}" dt="2025-11-24T21:16:39.577" v="219"/>
          <ac:cxnSpMkLst>
            <pc:docMk/>
            <pc:sldMk cId="1773353275" sldId="259"/>
            <ac:cxnSpMk id="11" creationId="{05ADA91C-AD52-A530-A898-AD6E69874598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6:01.967" v="215"/>
          <ac:cxnSpMkLst>
            <pc:docMk/>
            <pc:sldMk cId="1773353275" sldId="259"/>
            <ac:cxnSpMk id="12" creationId="{2EA0F4A6-3CC9-C9E2-BA02-58FA29F7DD8E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16:06.280" v="217"/>
          <ac:cxnSpMkLst>
            <pc:docMk/>
            <pc:sldMk cId="1773353275" sldId="259"/>
            <ac:cxnSpMk id="16" creationId="{2EA0F4A6-3CC9-C9E2-BA02-58FA29F7DD8E}"/>
          </ac:cxnSpMkLst>
        </pc:cxnChg>
        <pc:cxnChg chg="add">
          <ac:chgData name="JOHAN HERRERA" userId="S::johan2224506@correo.uis.edu.co::757d61b6-8c8f-4962-b229-4dfa89bc56b7" providerId="AD" clId="Web-{FC04D100-6F9E-DCBE-67BE-F1B57C639D3F}" dt="2025-11-24T21:16:39.577" v="219"/>
          <ac:cxnSpMkLst>
            <pc:docMk/>
            <pc:sldMk cId="1773353275" sldId="259"/>
            <ac:cxnSpMk id="18" creationId="{E62D3963-2153-4637-96E6-E31BD2CE5D0D}"/>
          </ac:cxnSpMkLst>
        </pc:cxnChg>
      </pc:sldChg>
      <pc:sldChg chg="addSp delSp modSp new mod ord setBg">
        <pc:chgData name="JOHAN HERRERA" userId="S::johan2224506@correo.uis.edu.co::757d61b6-8c8f-4962-b229-4dfa89bc56b7" providerId="AD" clId="Web-{FC04D100-6F9E-DCBE-67BE-F1B57C639D3F}" dt="2025-11-24T21:30:24.027" v="295" actId="20577"/>
        <pc:sldMkLst>
          <pc:docMk/>
          <pc:sldMk cId="2297483606" sldId="260"/>
        </pc:sldMkLst>
        <pc:spChg chg="mod">
          <ac:chgData name="JOHAN HERRERA" userId="S::johan2224506@correo.uis.edu.co::757d61b6-8c8f-4962-b229-4dfa89bc56b7" providerId="AD" clId="Web-{FC04D100-6F9E-DCBE-67BE-F1B57C639D3F}" dt="2025-11-24T21:26:30.363" v="264"/>
          <ac:spMkLst>
            <pc:docMk/>
            <pc:sldMk cId="2297483606" sldId="260"/>
            <ac:spMk id="2" creationId="{EA089BFB-F9A2-C944-6AC8-521A84DA824A}"/>
          </ac:spMkLst>
        </pc:spChg>
        <pc:spChg chg="mod ord">
          <ac:chgData name="JOHAN HERRERA" userId="S::johan2224506@correo.uis.edu.co::757d61b6-8c8f-4962-b229-4dfa89bc56b7" providerId="AD" clId="Web-{FC04D100-6F9E-DCBE-67BE-F1B57C639D3F}" dt="2025-11-24T21:30:24.027" v="295" actId="20577"/>
          <ac:spMkLst>
            <pc:docMk/>
            <pc:sldMk cId="2297483606" sldId="260"/>
            <ac:spMk id="3" creationId="{C0AA5245-516D-678D-69D1-85B6EB5C416F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26:30.363" v="264"/>
          <ac:spMkLst>
            <pc:docMk/>
            <pc:sldMk cId="2297483606" sldId="260"/>
            <ac:spMk id="9" creationId="{DBDA151C-5770-45E4-AAFF-59E7F403866D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26:09.878" v="259"/>
          <ac:spMkLst>
            <pc:docMk/>
            <pc:sldMk cId="2297483606" sldId="260"/>
            <ac:spMk id="16" creationId="{DBDA151C-5770-45E4-AAFF-59E7F403866D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26:24.754" v="261"/>
          <ac:spMkLst>
            <pc:docMk/>
            <pc:sldMk cId="2297483606" sldId="260"/>
            <ac:spMk id="20" creationId="{744CAA32-F237-419C-A2DD-43C28D920D3C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26:30.363" v="263"/>
          <ac:spMkLst>
            <pc:docMk/>
            <pc:sldMk cId="2297483606" sldId="260"/>
            <ac:spMk id="23" creationId="{744CAA32-F237-419C-A2DD-43C28D920D3C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1:26:30.363" v="264"/>
          <ac:spMkLst>
            <pc:docMk/>
            <pc:sldMk cId="2297483606" sldId="260"/>
            <ac:spMk id="26" creationId="{744CAA32-F237-419C-A2DD-43C28D920D3C}"/>
          </ac:spMkLst>
        </pc:spChg>
        <pc:picChg chg="add del mod">
          <ac:chgData name="JOHAN HERRERA" userId="S::johan2224506@correo.uis.edu.co::757d61b6-8c8f-4962-b229-4dfa89bc56b7" providerId="AD" clId="Web-{FC04D100-6F9E-DCBE-67BE-F1B57C639D3F}" dt="2025-11-24T21:25:26.188" v="253"/>
          <ac:picMkLst>
            <pc:docMk/>
            <pc:sldMk cId="2297483606" sldId="260"/>
            <ac:picMk id="4" creationId="{9853D71B-A625-0750-49CB-2E009A533BE8}"/>
          </ac:picMkLst>
        </pc:picChg>
        <pc:picChg chg="add mod">
          <ac:chgData name="JOHAN HERRERA" userId="S::johan2224506@correo.uis.edu.co::757d61b6-8c8f-4962-b229-4dfa89bc56b7" providerId="AD" clId="Web-{FC04D100-6F9E-DCBE-67BE-F1B57C639D3F}" dt="2025-11-24T21:26:46.801" v="267" actId="1076"/>
          <ac:picMkLst>
            <pc:docMk/>
            <pc:sldMk cId="2297483606" sldId="260"/>
            <ac:picMk id="5" creationId="{1476CB1D-CAE6-7A58-32AA-99C9A846C852}"/>
          </ac:picMkLst>
        </pc:picChg>
        <pc:cxnChg chg="add del">
          <ac:chgData name="JOHAN HERRERA" userId="S::johan2224506@correo.uis.edu.co::757d61b6-8c8f-4962-b229-4dfa89bc56b7" providerId="AD" clId="Web-{FC04D100-6F9E-DCBE-67BE-F1B57C639D3F}" dt="2025-11-24T21:26:30.363" v="264"/>
          <ac:cxnSpMkLst>
            <pc:docMk/>
            <pc:sldMk cId="2297483606" sldId="260"/>
            <ac:cxnSpMk id="11" creationId="{2EA0F4A6-3CC9-C9E2-BA02-58FA29F7DD8E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26:09.878" v="259"/>
          <ac:cxnSpMkLst>
            <pc:docMk/>
            <pc:sldMk cId="2297483606" sldId="260"/>
            <ac:cxnSpMk id="18" creationId="{2EA0F4A6-3CC9-C9E2-BA02-58FA29F7DD8E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26:24.754" v="261"/>
          <ac:cxnSpMkLst>
            <pc:docMk/>
            <pc:sldMk cId="2297483606" sldId="260"/>
            <ac:cxnSpMk id="21" creationId="{92025DBA-8780-9CA0-2826-FF6E3BD1A0C9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26:30.363" v="263"/>
          <ac:cxnSpMkLst>
            <pc:docMk/>
            <pc:sldMk cId="2297483606" sldId="260"/>
            <ac:cxnSpMk id="24" creationId="{02C7985C-B0C3-CC50-E86A-B5EBA40E01DF}"/>
          </ac:cxnSpMkLst>
        </pc:cxnChg>
        <pc:cxnChg chg="add">
          <ac:chgData name="JOHAN HERRERA" userId="S::johan2224506@correo.uis.edu.co::757d61b6-8c8f-4962-b229-4dfa89bc56b7" providerId="AD" clId="Web-{FC04D100-6F9E-DCBE-67BE-F1B57C639D3F}" dt="2025-11-24T21:26:30.363" v="264"/>
          <ac:cxnSpMkLst>
            <pc:docMk/>
            <pc:sldMk cId="2297483606" sldId="260"/>
            <ac:cxnSpMk id="27" creationId="{08052531-D50B-3899-B150-D05525F4F2BC}"/>
          </ac:cxnSpMkLst>
        </pc:cxnChg>
      </pc:sldChg>
      <pc:sldChg chg="addSp delSp modSp new mod ord setBg">
        <pc:chgData name="JOHAN HERRERA" userId="S::johan2224506@correo.uis.edu.co::757d61b6-8c8f-4962-b229-4dfa89bc56b7" providerId="AD" clId="Web-{FC04D100-6F9E-DCBE-67BE-F1B57C639D3F}" dt="2025-11-24T21:56:04.471" v="361" actId="14100"/>
        <pc:sldMkLst>
          <pc:docMk/>
          <pc:sldMk cId="2499214543" sldId="261"/>
        </pc:sldMkLst>
        <pc:spChg chg="mod">
          <ac:chgData name="JOHAN HERRERA" userId="S::johan2224506@correo.uis.edu.co::757d61b6-8c8f-4962-b229-4dfa89bc56b7" providerId="AD" clId="Web-{FC04D100-6F9E-DCBE-67BE-F1B57C639D3F}" dt="2025-11-24T21:34:40.610" v="305"/>
          <ac:spMkLst>
            <pc:docMk/>
            <pc:sldMk cId="2499214543" sldId="261"/>
            <ac:spMk id="2" creationId="{AAF49795-DAC9-BF19-BC6E-3468652C94E3}"/>
          </ac:spMkLst>
        </pc:spChg>
        <pc:spChg chg="del">
          <ac:chgData name="JOHAN HERRERA" userId="S::johan2224506@correo.uis.edu.co::757d61b6-8c8f-4962-b229-4dfa89bc56b7" providerId="AD" clId="Web-{FC04D100-6F9E-DCBE-67BE-F1B57C639D3F}" dt="2025-11-24T21:32:12.998" v="299"/>
          <ac:spMkLst>
            <pc:docMk/>
            <pc:sldMk cId="2499214543" sldId="261"/>
            <ac:spMk id="3" creationId="{6AAB1BFD-9940-65FB-B8FE-A8F6BCFB7061}"/>
          </ac:spMkLst>
        </pc:spChg>
        <pc:spChg chg="add mod">
          <ac:chgData name="JOHAN HERRERA" userId="S::johan2224506@correo.uis.edu.co::757d61b6-8c8f-4962-b229-4dfa89bc56b7" providerId="AD" clId="Web-{FC04D100-6F9E-DCBE-67BE-F1B57C639D3F}" dt="2025-11-24T21:36:09.533" v="317" actId="20577"/>
          <ac:spMkLst>
            <pc:docMk/>
            <pc:sldMk cId="2499214543" sldId="261"/>
            <ac:spMk id="5" creationId="{FFA275A0-9FD5-C0E8-25F4-1D5E0FB4D022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1:34:40.610" v="305"/>
          <ac:spMkLst>
            <pc:docMk/>
            <pc:sldMk cId="2499214543" sldId="261"/>
            <ac:spMk id="11" creationId="{19F9BF86-FE94-4517-B97D-026C7515E589}"/>
          </ac:spMkLst>
        </pc:spChg>
        <pc:picChg chg="add mod ord">
          <ac:chgData name="JOHAN HERRERA" userId="S::johan2224506@correo.uis.edu.co::757d61b6-8c8f-4962-b229-4dfa89bc56b7" providerId="AD" clId="Web-{FC04D100-6F9E-DCBE-67BE-F1B57C639D3F}" dt="2025-11-24T21:56:04.471" v="361" actId="14100"/>
          <ac:picMkLst>
            <pc:docMk/>
            <pc:sldMk cId="2499214543" sldId="261"/>
            <ac:picMk id="4" creationId="{F9E028A9-0B36-EB95-156F-99297E94AFB7}"/>
          </ac:picMkLst>
        </pc:picChg>
        <pc:cxnChg chg="add">
          <ac:chgData name="JOHAN HERRERA" userId="S::johan2224506@correo.uis.edu.co::757d61b6-8c8f-4962-b229-4dfa89bc56b7" providerId="AD" clId="Web-{FC04D100-6F9E-DCBE-67BE-F1B57C639D3F}" dt="2025-11-24T21:34:40.610" v="305"/>
          <ac:cxnSpMkLst>
            <pc:docMk/>
            <pc:sldMk cId="2499214543" sldId="261"/>
            <ac:cxnSpMk id="9" creationId="{118E06E4-607B-144B-382B-AD3D06B1EE8C}"/>
          </ac:cxnSpMkLst>
        </pc:cxnChg>
        <pc:cxnChg chg="add">
          <ac:chgData name="JOHAN HERRERA" userId="S::johan2224506@correo.uis.edu.co::757d61b6-8c8f-4962-b229-4dfa89bc56b7" providerId="AD" clId="Web-{FC04D100-6F9E-DCBE-67BE-F1B57C639D3F}" dt="2025-11-24T21:34:40.610" v="305"/>
          <ac:cxnSpMkLst>
            <pc:docMk/>
            <pc:sldMk cId="2499214543" sldId="261"/>
            <ac:cxnSpMk id="13" creationId="{426B4E86-32C4-273A-1ADF-6B44243549D7}"/>
          </ac:cxnSpMkLst>
        </pc:cxnChg>
      </pc:sldChg>
      <pc:sldChg chg="addSp delSp modSp new mod ord setBg">
        <pc:chgData name="JOHAN HERRERA" userId="S::johan2224506@correo.uis.edu.co::757d61b6-8c8f-4962-b229-4dfa89bc56b7" providerId="AD" clId="Web-{FC04D100-6F9E-DCBE-67BE-F1B57C639D3F}" dt="2025-11-24T21:45:19.445" v="360"/>
        <pc:sldMkLst>
          <pc:docMk/>
          <pc:sldMk cId="1004468599" sldId="262"/>
        </pc:sldMkLst>
        <pc:spChg chg="mod">
          <ac:chgData name="JOHAN HERRERA" userId="S::johan2224506@correo.uis.edu.co::757d61b6-8c8f-4962-b229-4dfa89bc56b7" providerId="AD" clId="Web-{FC04D100-6F9E-DCBE-67BE-F1B57C639D3F}" dt="2025-11-24T21:40:10.319" v="335"/>
          <ac:spMkLst>
            <pc:docMk/>
            <pc:sldMk cId="1004468599" sldId="262"/>
            <ac:spMk id="2" creationId="{999E5242-02EE-76CE-EB6B-2F79CAD2062E}"/>
          </ac:spMkLst>
        </pc:spChg>
        <pc:spChg chg="del">
          <ac:chgData name="JOHAN HERRERA" userId="S::johan2224506@correo.uis.edu.co::757d61b6-8c8f-4962-b229-4dfa89bc56b7" providerId="AD" clId="Web-{FC04D100-6F9E-DCBE-67BE-F1B57C639D3F}" dt="2025-11-24T21:38:14.580" v="323"/>
          <ac:spMkLst>
            <pc:docMk/>
            <pc:sldMk cId="1004468599" sldId="262"/>
            <ac:spMk id="3" creationId="{474609D1-70E5-D047-3ACC-8D1D345776C8}"/>
          </ac:spMkLst>
        </pc:spChg>
        <pc:spChg chg="add mod">
          <ac:chgData name="JOHAN HERRERA" userId="S::johan2224506@correo.uis.edu.co::757d61b6-8c8f-4962-b229-4dfa89bc56b7" providerId="AD" clId="Web-{FC04D100-6F9E-DCBE-67BE-F1B57C639D3F}" dt="2025-11-24T21:41:09.417" v="357" actId="1076"/>
          <ac:spMkLst>
            <pc:docMk/>
            <pc:sldMk cId="1004468599" sldId="262"/>
            <ac:spMk id="7" creationId="{2C11DDBC-848D-813A-21EA-8D122AFF807C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40:10.319" v="334"/>
          <ac:spMkLst>
            <pc:docMk/>
            <pc:sldMk cId="1004468599" sldId="262"/>
            <ac:spMk id="10" creationId="{1B0E5FEE-9B19-83CA-4353-7041331ECB75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1:40:10.319" v="334"/>
          <ac:spMkLst>
            <pc:docMk/>
            <pc:sldMk cId="1004468599" sldId="262"/>
            <ac:spMk id="13" creationId="{063F27BC-7079-4FF7-8F7C-ABC82FA3C247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1:40:10.319" v="335"/>
          <ac:spMkLst>
            <pc:docMk/>
            <pc:sldMk cId="1004468599" sldId="262"/>
            <ac:spMk id="17" creationId="{5D9FC269-A863-45B2-8CA2-B47BEA2F3041}"/>
          </ac:spMkLst>
        </pc:spChg>
        <pc:picChg chg="add mod ord">
          <ac:chgData name="JOHAN HERRERA" userId="S::johan2224506@correo.uis.edu.co::757d61b6-8c8f-4962-b229-4dfa89bc56b7" providerId="AD" clId="Web-{FC04D100-6F9E-DCBE-67BE-F1B57C639D3F}" dt="2025-11-24T21:40:42.322" v="349" actId="14100"/>
          <ac:picMkLst>
            <pc:docMk/>
            <pc:sldMk cId="1004468599" sldId="262"/>
            <ac:picMk id="4" creationId="{6463FB10-E4C1-F1B0-7920-753957C13364}"/>
          </ac:picMkLst>
        </pc:picChg>
        <pc:picChg chg="add mod">
          <ac:chgData name="JOHAN HERRERA" userId="S::johan2224506@correo.uis.edu.co::757d61b6-8c8f-4962-b229-4dfa89bc56b7" providerId="AD" clId="Web-{FC04D100-6F9E-DCBE-67BE-F1B57C639D3F}" dt="2025-11-24T21:41:02.323" v="356" actId="14100"/>
          <ac:picMkLst>
            <pc:docMk/>
            <pc:sldMk cId="1004468599" sldId="262"/>
            <ac:picMk id="5" creationId="{6DEE17A0-2A52-094C-6BE8-055CCC97EB7A}"/>
          </ac:picMkLst>
        </pc:picChg>
        <pc:picChg chg="add mod">
          <ac:chgData name="JOHAN HERRERA" userId="S::johan2224506@correo.uis.edu.co::757d61b6-8c8f-4962-b229-4dfa89bc56b7" providerId="AD" clId="Web-{FC04D100-6F9E-DCBE-67BE-F1B57C639D3F}" dt="2025-11-24T21:40:45.181" v="350" actId="1076"/>
          <ac:picMkLst>
            <pc:docMk/>
            <pc:sldMk cId="1004468599" sldId="262"/>
            <ac:picMk id="6" creationId="{A4F0D256-2FEB-FA45-A357-30E571A4B1DC}"/>
          </ac:picMkLst>
        </pc:picChg>
        <pc:cxnChg chg="add">
          <ac:chgData name="JOHAN HERRERA" userId="S::johan2224506@correo.uis.edu.co::757d61b6-8c8f-4962-b229-4dfa89bc56b7" providerId="AD" clId="Web-{FC04D100-6F9E-DCBE-67BE-F1B57C639D3F}" dt="2025-11-24T21:40:10.319" v="335"/>
          <ac:cxnSpMkLst>
            <pc:docMk/>
            <pc:sldMk cId="1004468599" sldId="262"/>
            <ac:cxnSpMk id="11" creationId="{118E06E4-607B-144B-382B-AD3D06B1EE8C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1:40:10.319" v="334"/>
          <ac:cxnSpMkLst>
            <pc:docMk/>
            <pc:sldMk cId="1004468599" sldId="262"/>
            <ac:cxnSpMk id="15" creationId="{40BBF191-9CC8-4313-B1CA-8DF1A53AE4F9}"/>
          </ac:cxnSpMkLst>
        </pc:cxnChg>
        <pc:cxnChg chg="add">
          <ac:chgData name="JOHAN HERRERA" userId="S::johan2224506@correo.uis.edu.co::757d61b6-8c8f-4962-b229-4dfa89bc56b7" providerId="AD" clId="Web-{FC04D100-6F9E-DCBE-67BE-F1B57C639D3F}" dt="2025-11-24T21:40:10.319" v="335"/>
          <ac:cxnSpMkLst>
            <pc:docMk/>
            <pc:sldMk cId="1004468599" sldId="262"/>
            <ac:cxnSpMk id="18" creationId="{D71BD3B0-B120-59C7-83E0-7BD84495A70C}"/>
          </ac:cxnSpMkLst>
        </pc:cxnChg>
      </pc:sldChg>
      <pc:sldChg chg="addSp delSp modSp new mod setBg">
        <pc:chgData name="JOHAN HERRERA" userId="S::johan2224506@correo.uis.edu.co::757d61b6-8c8f-4962-b229-4dfa89bc56b7" providerId="AD" clId="Web-{FC04D100-6F9E-DCBE-67BE-F1B57C639D3F}" dt="2025-11-24T21:59:52.548" v="376" actId="20577"/>
        <pc:sldMkLst>
          <pc:docMk/>
          <pc:sldMk cId="1797114095" sldId="263"/>
        </pc:sldMkLst>
        <pc:spChg chg="mod">
          <ac:chgData name="JOHAN HERRERA" userId="S::johan2224506@correo.uis.edu.co::757d61b6-8c8f-4962-b229-4dfa89bc56b7" providerId="AD" clId="Web-{FC04D100-6F9E-DCBE-67BE-F1B57C639D3F}" dt="2025-11-24T21:59:21.765" v="367"/>
          <ac:spMkLst>
            <pc:docMk/>
            <pc:sldMk cId="1797114095" sldId="263"/>
            <ac:spMk id="2" creationId="{06C9D669-1E60-F3DE-0C05-582057AE6320}"/>
          </ac:spMkLst>
        </pc:spChg>
        <pc:spChg chg="del">
          <ac:chgData name="JOHAN HERRERA" userId="S::johan2224506@correo.uis.edu.co::757d61b6-8c8f-4962-b229-4dfa89bc56b7" providerId="AD" clId="Web-{FC04D100-6F9E-DCBE-67BE-F1B57C639D3F}" dt="2025-11-24T21:59:18.812" v="365"/>
          <ac:spMkLst>
            <pc:docMk/>
            <pc:sldMk cId="1797114095" sldId="263"/>
            <ac:spMk id="3" creationId="{E0D2DA4D-E831-3E93-5832-EB1F41EAAA04}"/>
          </ac:spMkLst>
        </pc:spChg>
        <pc:spChg chg="add mod">
          <ac:chgData name="JOHAN HERRERA" userId="S::johan2224506@correo.uis.edu.co::757d61b6-8c8f-4962-b229-4dfa89bc56b7" providerId="AD" clId="Web-{FC04D100-6F9E-DCBE-67BE-F1B57C639D3F}" dt="2025-11-24T21:59:52.548" v="376" actId="20577"/>
          <ac:spMkLst>
            <pc:docMk/>
            <pc:sldMk cId="1797114095" sldId="263"/>
            <ac:spMk id="8" creationId="{4D2C500E-6027-FA8B-7D13-3AA335E3C354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1:59:21.765" v="367"/>
          <ac:spMkLst>
            <pc:docMk/>
            <pc:sldMk cId="1797114095" sldId="263"/>
            <ac:spMk id="11" creationId="{744CAA32-F237-419C-A2DD-43C28D920D3C}"/>
          </ac:spMkLst>
        </pc:spChg>
        <pc:picChg chg="add mod ord">
          <ac:chgData name="JOHAN HERRERA" userId="S::johan2224506@correo.uis.edu.co::757d61b6-8c8f-4962-b229-4dfa89bc56b7" providerId="AD" clId="Web-{FC04D100-6F9E-DCBE-67BE-F1B57C639D3F}" dt="2025-11-24T21:59:21.765" v="367"/>
          <ac:picMkLst>
            <pc:docMk/>
            <pc:sldMk cId="1797114095" sldId="263"/>
            <ac:picMk id="4" creationId="{5F6EA484-9700-672C-763F-B9D852469265}"/>
          </ac:picMkLst>
        </pc:picChg>
        <pc:cxnChg chg="add">
          <ac:chgData name="JOHAN HERRERA" userId="S::johan2224506@correo.uis.edu.co::757d61b6-8c8f-4962-b229-4dfa89bc56b7" providerId="AD" clId="Web-{FC04D100-6F9E-DCBE-67BE-F1B57C639D3F}" dt="2025-11-24T21:59:21.765" v="367"/>
          <ac:cxnSpMkLst>
            <pc:docMk/>
            <pc:sldMk cId="1797114095" sldId="263"/>
            <ac:cxnSpMk id="13" creationId="{02C7985C-B0C3-CC50-E86A-B5EBA40E01DF}"/>
          </ac:cxnSpMkLst>
        </pc:cxnChg>
      </pc:sldChg>
      <pc:sldChg chg="addSp delSp modSp new mod setBg">
        <pc:chgData name="JOHAN HERRERA" userId="S::johan2224506@correo.uis.edu.co::757d61b6-8c8f-4962-b229-4dfa89bc56b7" providerId="AD" clId="Web-{FC04D100-6F9E-DCBE-67BE-F1B57C639D3F}" dt="2025-11-24T22:02:59.618" v="399" actId="1076"/>
        <pc:sldMkLst>
          <pc:docMk/>
          <pc:sldMk cId="4122990198" sldId="264"/>
        </pc:sldMkLst>
        <pc:spChg chg="mod">
          <ac:chgData name="JOHAN HERRERA" userId="S::johan2224506@correo.uis.edu.co::757d61b6-8c8f-4962-b229-4dfa89bc56b7" providerId="AD" clId="Web-{FC04D100-6F9E-DCBE-67BE-F1B57C639D3F}" dt="2025-11-24T22:02:49.915" v="395"/>
          <ac:spMkLst>
            <pc:docMk/>
            <pc:sldMk cId="4122990198" sldId="264"/>
            <ac:spMk id="2" creationId="{2C560801-DBC0-554E-101F-3F4AC93EF6FE}"/>
          </ac:spMkLst>
        </pc:spChg>
        <pc:spChg chg="del">
          <ac:chgData name="JOHAN HERRERA" userId="S::johan2224506@correo.uis.edu.co::757d61b6-8c8f-4962-b229-4dfa89bc56b7" providerId="AD" clId="Web-{FC04D100-6F9E-DCBE-67BE-F1B57C639D3F}" dt="2025-11-24T22:01:49.429" v="383"/>
          <ac:spMkLst>
            <pc:docMk/>
            <pc:sldMk cId="4122990198" sldId="264"/>
            <ac:spMk id="3" creationId="{64F395D5-6909-12A3-0608-D6E286FB549B}"/>
          </ac:spMkLst>
        </pc:spChg>
        <pc:spChg chg="add mod">
          <ac:chgData name="JOHAN HERRERA" userId="S::johan2224506@correo.uis.edu.co::757d61b6-8c8f-4962-b229-4dfa89bc56b7" providerId="AD" clId="Web-{FC04D100-6F9E-DCBE-67BE-F1B57C639D3F}" dt="2025-11-24T22:02:49.915" v="395"/>
          <ac:spMkLst>
            <pc:docMk/>
            <pc:sldMk cId="4122990198" sldId="264"/>
            <ac:spMk id="5" creationId="{B173CEA1-E4B0-619B-01E2-B2D081386704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2:02:37.227" v="392"/>
          <ac:spMkLst>
            <pc:docMk/>
            <pc:sldMk cId="4122990198" sldId="264"/>
            <ac:spMk id="10" creationId="{DBDA151C-5770-45E4-AAFF-59E7F403866D}"/>
          </ac:spMkLst>
        </pc:spChg>
        <pc:spChg chg="add del">
          <ac:chgData name="JOHAN HERRERA" userId="S::johan2224506@correo.uis.edu.co::757d61b6-8c8f-4962-b229-4dfa89bc56b7" providerId="AD" clId="Web-{FC04D100-6F9E-DCBE-67BE-F1B57C639D3F}" dt="2025-11-24T22:02:49.899" v="394"/>
          <ac:spMkLst>
            <pc:docMk/>
            <pc:sldMk cId="4122990198" sldId="264"/>
            <ac:spMk id="14" creationId="{744CAA32-F237-419C-A2DD-43C28D920D3C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2:02:49.915" v="395"/>
          <ac:spMkLst>
            <pc:docMk/>
            <pc:sldMk cId="4122990198" sldId="264"/>
            <ac:spMk id="17" creationId="{DBDA151C-5770-45E4-AAFF-59E7F403866D}"/>
          </ac:spMkLst>
        </pc:spChg>
        <pc:picChg chg="add mod ord">
          <ac:chgData name="JOHAN HERRERA" userId="S::johan2224506@correo.uis.edu.co::757d61b6-8c8f-4962-b229-4dfa89bc56b7" providerId="AD" clId="Web-{FC04D100-6F9E-DCBE-67BE-F1B57C639D3F}" dt="2025-11-24T22:02:59.618" v="399" actId="1076"/>
          <ac:picMkLst>
            <pc:docMk/>
            <pc:sldMk cId="4122990198" sldId="264"/>
            <ac:picMk id="4" creationId="{3491C47F-EC72-E99A-3699-599245C99779}"/>
          </ac:picMkLst>
        </pc:picChg>
        <pc:cxnChg chg="add del">
          <ac:chgData name="JOHAN HERRERA" userId="S::johan2224506@correo.uis.edu.co::757d61b6-8c8f-4962-b229-4dfa89bc56b7" providerId="AD" clId="Web-{FC04D100-6F9E-DCBE-67BE-F1B57C639D3F}" dt="2025-11-24T22:02:37.227" v="392"/>
          <ac:cxnSpMkLst>
            <pc:docMk/>
            <pc:sldMk cId="4122990198" sldId="264"/>
            <ac:cxnSpMk id="12" creationId="{2EA0F4A6-3CC9-C9E2-BA02-58FA29F7DD8E}"/>
          </ac:cxnSpMkLst>
        </pc:cxnChg>
        <pc:cxnChg chg="add del">
          <ac:chgData name="JOHAN HERRERA" userId="S::johan2224506@correo.uis.edu.co::757d61b6-8c8f-4962-b229-4dfa89bc56b7" providerId="AD" clId="Web-{FC04D100-6F9E-DCBE-67BE-F1B57C639D3F}" dt="2025-11-24T22:02:49.899" v="394"/>
          <ac:cxnSpMkLst>
            <pc:docMk/>
            <pc:sldMk cId="4122990198" sldId="264"/>
            <ac:cxnSpMk id="15" creationId="{08052531-D50B-3899-B150-D05525F4F2BC}"/>
          </ac:cxnSpMkLst>
        </pc:cxnChg>
        <pc:cxnChg chg="add">
          <ac:chgData name="JOHAN HERRERA" userId="S::johan2224506@correo.uis.edu.co::757d61b6-8c8f-4962-b229-4dfa89bc56b7" providerId="AD" clId="Web-{FC04D100-6F9E-DCBE-67BE-F1B57C639D3F}" dt="2025-11-24T22:02:49.915" v="395"/>
          <ac:cxnSpMkLst>
            <pc:docMk/>
            <pc:sldMk cId="4122990198" sldId="264"/>
            <ac:cxnSpMk id="18" creationId="{39AA7464-1EB7-A869-C7D3-AA680BBA984A}"/>
          </ac:cxnSpMkLst>
        </pc:cxnChg>
      </pc:sldChg>
      <pc:sldChg chg="addSp modSp new mod setBg">
        <pc:chgData name="JOHAN HERRERA" userId="S::johan2224506@correo.uis.edu.co::757d61b6-8c8f-4962-b229-4dfa89bc56b7" providerId="AD" clId="Web-{FC04D100-6F9E-DCBE-67BE-F1B57C639D3F}" dt="2025-11-24T22:11:25.736" v="418" actId="14100"/>
        <pc:sldMkLst>
          <pc:docMk/>
          <pc:sldMk cId="2980957045" sldId="265"/>
        </pc:sldMkLst>
        <pc:spChg chg="mod">
          <ac:chgData name="JOHAN HERRERA" userId="S::johan2224506@correo.uis.edu.co::757d61b6-8c8f-4962-b229-4dfa89bc56b7" providerId="AD" clId="Web-{FC04D100-6F9E-DCBE-67BE-F1B57C639D3F}" dt="2025-11-24T22:10:40.267" v="407"/>
          <ac:spMkLst>
            <pc:docMk/>
            <pc:sldMk cId="2980957045" sldId="265"/>
            <ac:spMk id="2" creationId="{0EADE267-EB52-5601-AB79-A72A76A01F31}"/>
          </ac:spMkLst>
        </pc:spChg>
        <pc:spChg chg="mod">
          <ac:chgData name="JOHAN HERRERA" userId="S::johan2224506@correo.uis.edu.co::757d61b6-8c8f-4962-b229-4dfa89bc56b7" providerId="AD" clId="Web-{FC04D100-6F9E-DCBE-67BE-F1B57C639D3F}" dt="2025-11-24T22:10:40.267" v="407"/>
          <ac:spMkLst>
            <pc:docMk/>
            <pc:sldMk cId="2980957045" sldId="265"/>
            <ac:spMk id="3" creationId="{1A84ABA0-540C-E177-94AC-9216B5A57F12}"/>
          </ac:spMkLst>
        </pc:spChg>
        <pc:spChg chg="add ord">
          <ac:chgData name="JOHAN HERRERA" userId="S::johan2224506@correo.uis.edu.co::757d61b6-8c8f-4962-b229-4dfa89bc56b7" providerId="AD" clId="Web-{FC04D100-6F9E-DCBE-67BE-F1B57C639D3F}" dt="2025-11-24T22:11:14.799" v="416"/>
          <ac:spMkLst>
            <pc:docMk/>
            <pc:sldMk cId="2980957045" sldId="265"/>
            <ac:spMk id="9" creationId="{744CAA32-F237-419C-A2DD-43C28D920D3C}"/>
          </ac:spMkLst>
        </pc:spChg>
        <pc:picChg chg="add mod ord modCrop">
          <ac:chgData name="JOHAN HERRERA" userId="S::johan2224506@correo.uis.edu.co::757d61b6-8c8f-4962-b229-4dfa89bc56b7" providerId="AD" clId="Web-{FC04D100-6F9E-DCBE-67BE-F1B57C639D3F}" dt="2025-11-24T22:11:25.736" v="418" actId="14100"/>
          <ac:picMkLst>
            <pc:docMk/>
            <pc:sldMk cId="2980957045" sldId="265"/>
            <ac:picMk id="4" creationId="{C740733B-94C5-C111-AF30-5148B7DA0BE9}"/>
          </ac:picMkLst>
        </pc:picChg>
        <pc:cxnChg chg="add">
          <ac:chgData name="JOHAN HERRERA" userId="S::johan2224506@correo.uis.edu.co::757d61b6-8c8f-4962-b229-4dfa89bc56b7" providerId="AD" clId="Web-{FC04D100-6F9E-DCBE-67BE-F1B57C639D3F}" dt="2025-11-24T22:10:40.267" v="407"/>
          <ac:cxnSpMkLst>
            <pc:docMk/>
            <pc:sldMk cId="2980957045" sldId="265"/>
            <ac:cxnSpMk id="11" creationId="{753FE100-D0AB-4AE2-824B-60CFA31EC6A2}"/>
          </ac:cxnSpMkLst>
        </pc:cxnChg>
      </pc:sldChg>
      <pc:sldChg chg="addSp modSp new mod setBg">
        <pc:chgData name="JOHAN HERRERA" userId="S::johan2224506@correo.uis.edu.co::757d61b6-8c8f-4962-b229-4dfa89bc56b7" providerId="AD" clId="Web-{FC04D100-6F9E-DCBE-67BE-F1B57C639D3F}" dt="2025-11-24T22:14:47.681" v="427"/>
        <pc:sldMkLst>
          <pc:docMk/>
          <pc:sldMk cId="3652516550" sldId="266"/>
        </pc:sldMkLst>
        <pc:spChg chg="mod">
          <ac:chgData name="JOHAN HERRERA" userId="S::johan2224506@correo.uis.edu.co::757d61b6-8c8f-4962-b229-4dfa89bc56b7" providerId="AD" clId="Web-{FC04D100-6F9E-DCBE-67BE-F1B57C639D3F}" dt="2025-11-24T22:14:47.681" v="427"/>
          <ac:spMkLst>
            <pc:docMk/>
            <pc:sldMk cId="3652516550" sldId="266"/>
            <ac:spMk id="2" creationId="{4954C8A4-962E-52C4-A9B9-2223C418D553}"/>
          </ac:spMkLst>
        </pc:spChg>
        <pc:spChg chg="mod">
          <ac:chgData name="JOHAN HERRERA" userId="S::johan2224506@correo.uis.edu.co::757d61b6-8c8f-4962-b229-4dfa89bc56b7" providerId="AD" clId="Web-{FC04D100-6F9E-DCBE-67BE-F1B57C639D3F}" dt="2025-11-24T22:14:47.681" v="427"/>
          <ac:spMkLst>
            <pc:docMk/>
            <pc:sldMk cId="3652516550" sldId="266"/>
            <ac:spMk id="3" creationId="{97783DD6-DF81-3C57-828B-7134E3DA605F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2:14:47.681" v="427"/>
          <ac:spMkLst>
            <pc:docMk/>
            <pc:sldMk cId="3652516550" sldId="266"/>
            <ac:spMk id="10" creationId="{744CAA32-F237-419C-A2DD-43C28D920D3C}"/>
          </ac:spMkLst>
        </pc:spChg>
        <pc:picChg chg="add mod">
          <ac:chgData name="JOHAN HERRERA" userId="S::johan2224506@correo.uis.edu.co::757d61b6-8c8f-4962-b229-4dfa89bc56b7" providerId="AD" clId="Web-{FC04D100-6F9E-DCBE-67BE-F1B57C639D3F}" dt="2025-11-24T22:14:47.681" v="427"/>
          <ac:picMkLst>
            <pc:docMk/>
            <pc:sldMk cId="3652516550" sldId="266"/>
            <ac:picMk id="4" creationId="{40B09B94-6E0E-A84A-37EB-A7D54AF68BCC}"/>
          </ac:picMkLst>
        </pc:picChg>
        <pc:picChg chg="add mod">
          <ac:chgData name="JOHAN HERRERA" userId="S::johan2224506@correo.uis.edu.co::757d61b6-8c8f-4962-b229-4dfa89bc56b7" providerId="AD" clId="Web-{FC04D100-6F9E-DCBE-67BE-F1B57C639D3F}" dt="2025-11-24T22:14:47.681" v="427"/>
          <ac:picMkLst>
            <pc:docMk/>
            <pc:sldMk cId="3652516550" sldId="266"/>
            <ac:picMk id="5" creationId="{47AD19BB-39E2-7ECE-BBD1-C3F3287ABCB4}"/>
          </ac:picMkLst>
        </pc:picChg>
        <pc:cxnChg chg="add">
          <ac:chgData name="JOHAN HERRERA" userId="S::johan2224506@correo.uis.edu.co::757d61b6-8c8f-4962-b229-4dfa89bc56b7" providerId="AD" clId="Web-{FC04D100-6F9E-DCBE-67BE-F1B57C639D3F}" dt="2025-11-24T22:14:47.681" v="427"/>
          <ac:cxnSpMkLst>
            <pc:docMk/>
            <pc:sldMk cId="3652516550" sldId="266"/>
            <ac:cxnSpMk id="12" creationId="{A1DB5636-7209-441D-A20B-2A24C54D5CDB}"/>
          </ac:cxnSpMkLst>
        </pc:cxnChg>
      </pc:sldChg>
      <pc:sldChg chg="addSp modSp new mod setBg">
        <pc:chgData name="JOHAN HERRERA" userId="S::johan2224506@correo.uis.edu.co::757d61b6-8c8f-4962-b229-4dfa89bc56b7" providerId="AD" clId="Web-{FC04D100-6F9E-DCBE-67BE-F1B57C639D3F}" dt="2025-11-24T22:18:36.412" v="457" actId="1076"/>
        <pc:sldMkLst>
          <pc:docMk/>
          <pc:sldMk cId="3127792482" sldId="267"/>
        </pc:sldMkLst>
        <pc:spChg chg="mod">
          <ac:chgData name="JOHAN HERRERA" userId="S::johan2224506@correo.uis.edu.co::757d61b6-8c8f-4962-b229-4dfa89bc56b7" providerId="AD" clId="Web-{FC04D100-6F9E-DCBE-67BE-F1B57C639D3F}" dt="2025-11-24T22:17:07.971" v="437"/>
          <ac:spMkLst>
            <pc:docMk/>
            <pc:sldMk cId="3127792482" sldId="267"/>
            <ac:spMk id="2" creationId="{B508AAB7-A0DD-7CC3-D441-4AAF5C8B0956}"/>
          </ac:spMkLst>
        </pc:spChg>
        <pc:spChg chg="mod ord">
          <ac:chgData name="JOHAN HERRERA" userId="S::johan2224506@correo.uis.edu.co::757d61b6-8c8f-4962-b229-4dfa89bc56b7" providerId="AD" clId="Web-{FC04D100-6F9E-DCBE-67BE-F1B57C639D3F}" dt="2025-11-24T22:18:36.412" v="457" actId="1076"/>
          <ac:spMkLst>
            <pc:docMk/>
            <pc:sldMk cId="3127792482" sldId="267"/>
            <ac:spMk id="3" creationId="{BF9FB5A8-14FB-9AE3-46A1-3EBA0CB8556D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2:17:07.971" v="437"/>
          <ac:spMkLst>
            <pc:docMk/>
            <pc:sldMk cId="3127792482" sldId="267"/>
            <ac:spMk id="9" creationId="{744CAA32-F237-419C-A2DD-43C28D920D3C}"/>
          </ac:spMkLst>
        </pc:spChg>
        <pc:picChg chg="add mod modCrop">
          <ac:chgData name="JOHAN HERRERA" userId="S::johan2224506@correo.uis.edu.co::757d61b6-8c8f-4962-b229-4dfa89bc56b7" providerId="AD" clId="Web-{FC04D100-6F9E-DCBE-67BE-F1B57C639D3F}" dt="2025-11-24T22:18:03.302" v="446" actId="1076"/>
          <ac:picMkLst>
            <pc:docMk/>
            <pc:sldMk cId="3127792482" sldId="267"/>
            <ac:picMk id="4" creationId="{E7865F6C-AA5B-9F3E-165E-1EFAB1785960}"/>
          </ac:picMkLst>
        </pc:picChg>
        <pc:cxnChg chg="add">
          <ac:chgData name="JOHAN HERRERA" userId="S::johan2224506@correo.uis.edu.co::757d61b6-8c8f-4962-b229-4dfa89bc56b7" providerId="AD" clId="Web-{FC04D100-6F9E-DCBE-67BE-F1B57C639D3F}" dt="2025-11-24T22:17:07.971" v="437"/>
          <ac:cxnSpMkLst>
            <pc:docMk/>
            <pc:sldMk cId="3127792482" sldId="267"/>
            <ac:cxnSpMk id="11" creationId="{08052531-D50B-3899-B150-D05525F4F2BC}"/>
          </ac:cxnSpMkLst>
        </pc:cxnChg>
      </pc:sldChg>
      <pc:sldChg chg="addSp delSp modSp new mod setBg">
        <pc:chgData name="JOHAN HERRERA" userId="S::johan2224506@correo.uis.edu.co::757d61b6-8c8f-4962-b229-4dfa89bc56b7" providerId="AD" clId="Web-{FC04D100-6F9E-DCBE-67BE-F1B57C639D3F}" dt="2025-11-24T22:19:03.898" v="462"/>
        <pc:sldMkLst>
          <pc:docMk/>
          <pc:sldMk cId="3932214426" sldId="268"/>
        </pc:sldMkLst>
        <pc:spChg chg="mod">
          <ac:chgData name="JOHAN HERRERA" userId="S::johan2224506@correo.uis.edu.co::757d61b6-8c8f-4962-b229-4dfa89bc56b7" providerId="AD" clId="Web-{FC04D100-6F9E-DCBE-67BE-F1B57C639D3F}" dt="2025-11-24T22:19:03.898" v="462"/>
          <ac:spMkLst>
            <pc:docMk/>
            <pc:sldMk cId="3932214426" sldId="268"/>
            <ac:spMk id="2" creationId="{9C53C240-E034-38C2-AB13-6342479CF62D}"/>
          </ac:spMkLst>
        </pc:spChg>
        <pc:spChg chg="del">
          <ac:chgData name="JOHAN HERRERA" userId="S::johan2224506@correo.uis.edu.co::757d61b6-8c8f-4962-b229-4dfa89bc56b7" providerId="AD" clId="Web-{FC04D100-6F9E-DCBE-67BE-F1B57C639D3F}" dt="2025-11-24T22:18:55.835" v="461"/>
          <ac:spMkLst>
            <pc:docMk/>
            <pc:sldMk cId="3932214426" sldId="268"/>
            <ac:spMk id="3" creationId="{30CDE4AE-5180-9623-2412-29C5D3CE7C30}"/>
          </ac:spMkLst>
        </pc:spChg>
        <pc:spChg chg="add">
          <ac:chgData name="JOHAN HERRERA" userId="S::johan2224506@correo.uis.edu.co::757d61b6-8c8f-4962-b229-4dfa89bc56b7" providerId="AD" clId="Web-{FC04D100-6F9E-DCBE-67BE-F1B57C639D3F}" dt="2025-11-24T22:19:03.898" v="462"/>
          <ac:spMkLst>
            <pc:docMk/>
            <pc:sldMk cId="3932214426" sldId="268"/>
            <ac:spMk id="11" creationId="{19F9BF86-FE94-4517-B97D-026C7515E589}"/>
          </ac:spMkLst>
        </pc:spChg>
        <pc:picChg chg="add">
          <ac:chgData name="JOHAN HERRERA" userId="S::johan2224506@correo.uis.edu.co::757d61b6-8c8f-4962-b229-4dfa89bc56b7" providerId="AD" clId="Web-{FC04D100-6F9E-DCBE-67BE-F1B57C639D3F}" dt="2025-11-24T22:19:03.898" v="462"/>
          <ac:picMkLst>
            <pc:docMk/>
            <pc:sldMk cId="3932214426" sldId="268"/>
            <ac:picMk id="6" creationId="{213F3B2E-75E7-3F46-CF1A-82DF9F0DF435}"/>
          </ac:picMkLst>
        </pc:picChg>
        <pc:cxnChg chg="add">
          <ac:chgData name="JOHAN HERRERA" userId="S::johan2224506@correo.uis.edu.co::757d61b6-8c8f-4962-b229-4dfa89bc56b7" providerId="AD" clId="Web-{FC04D100-6F9E-DCBE-67BE-F1B57C639D3F}" dt="2025-11-24T22:19:03.898" v="462"/>
          <ac:cxnSpMkLst>
            <pc:docMk/>
            <pc:sldMk cId="3932214426" sldId="268"/>
            <ac:cxnSpMk id="9" creationId="{118E06E4-607B-144B-382B-AD3D06B1EE8C}"/>
          </ac:cxnSpMkLst>
        </pc:cxnChg>
        <pc:cxnChg chg="add">
          <ac:chgData name="JOHAN HERRERA" userId="S::johan2224506@correo.uis.edu.co::757d61b6-8c8f-4962-b229-4dfa89bc56b7" providerId="AD" clId="Web-{FC04D100-6F9E-DCBE-67BE-F1B57C639D3F}" dt="2025-11-24T22:19:03.898" v="462"/>
          <ac:cxnSpMkLst>
            <pc:docMk/>
            <pc:sldMk cId="3932214426" sldId="268"/>
            <ac:cxnSpMk id="13" creationId="{503FCC9E-47A2-69B7-68E7-7FA95EAD538D}"/>
          </ac:cxnSpMkLst>
        </pc:cxnChg>
      </pc:sldChg>
      <pc:sldMasterChg chg="del delSldLayout">
        <pc:chgData name="JOHAN HERRERA" userId="S::johan2224506@correo.uis.edu.co::757d61b6-8c8f-4962-b229-4dfa89bc56b7" providerId="AD" clId="Web-{FC04D100-6F9E-DCBE-67BE-F1B57C639D3F}" dt="2025-11-24T21:02:22.672" v="0"/>
        <pc:sldMasterMkLst>
          <pc:docMk/>
          <pc:sldMasterMk cId="2933118997" sldId="2147483648"/>
        </pc:sldMasterMkLst>
        <pc:sldLayoutChg chg="del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addSldLayout">
        <pc:chgData name="JOHAN HERRERA" userId="S::johan2224506@correo.uis.edu.co::757d61b6-8c8f-4962-b229-4dfa89bc56b7" providerId="AD" clId="Web-{FC04D100-6F9E-DCBE-67BE-F1B57C639D3F}" dt="2025-11-24T21:02:22.672" v="0"/>
        <pc:sldMasterMkLst>
          <pc:docMk/>
          <pc:sldMasterMk cId="2770672331" sldId="2147483660"/>
        </pc:sldMasterMkLst>
        <pc:sldLayoutChg chg="add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770672331" sldId="2147483660"/>
            <pc:sldLayoutMk cId="1056123063" sldId="2147483661"/>
          </pc:sldLayoutMkLst>
        </pc:sldLayoutChg>
        <pc:sldLayoutChg chg="add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770672331" sldId="2147483660"/>
            <pc:sldLayoutMk cId="929059092" sldId="2147483662"/>
          </pc:sldLayoutMkLst>
        </pc:sldLayoutChg>
        <pc:sldLayoutChg chg="add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770672331" sldId="2147483660"/>
            <pc:sldLayoutMk cId="171114453" sldId="2147483663"/>
          </pc:sldLayoutMkLst>
        </pc:sldLayoutChg>
        <pc:sldLayoutChg chg="add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770672331" sldId="2147483660"/>
            <pc:sldLayoutMk cId="119517149" sldId="2147483664"/>
          </pc:sldLayoutMkLst>
        </pc:sldLayoutChg>
        <pc:sldLayoutChg chg="add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770672331" sldId="2147483660"/>
            <pc:sldLayoutMk cId="3696959893" sldId="2147483665"/>
          </pc:sldLayoutMkLst>
        </pc:sldLayoutChg>
        <pc:sldLayoutChg chg="add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770672331" sldId="2147483660"/>
            <pc:sldLayoutMk cId="651810277" sldId="2147483666"/>
          </pc:sldLayoutMkLst>
        </pc:sldLayoutChg>
        <pc:sldLayoutChg chg="add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770672331" sldId="2147483660"/>
            <pc:sldLayoutMk cId="1732835505" sldId="2147483667"/>
          </pc:sldLayoutMkLst>
        </pc:sldLayoutChg>
        <pc:sldLayoutChg chg="add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770672331" sldId="2147483660"/>
            <pc:sldLayoutMk cId="3854063445" sldId="2147483668"/>
          </pc:sldLayoutMkLst>
        </pc:sldLayoutChg>
        <pc:sldLayoutChg chg="add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770672331" sldId="2147483660"/>
            <pc:sldLayoutMk cId="2072829205" sldId="2147483669"/>
          </pc:sldLayoutMkLst>
        </pc:sldLayoutChg>
        <pc:sldLayoutChg chg="add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770672331" sldId="2147483660"/>
            <pc:sldLayoutMk cId="2029900540" sldId="2147483670"/>
          </pc:sldLayoutMkLst>
        </pc:sldLayoutChg>
        <pc:sldLayoutChg chg="add">
          <pc:chgData name="JOHAN HERRERA" userId="S::johan2224506@correo.uis.edu.co::757d61b6-8c8f-4962-b229-4dfa89bc56b7" providerId="AD" clId="Web-{FC04D100-6F9E-DCBE-67BE-F1B57C639D3F}" dt="2025-11-24T21:02:22.672" v="0"/>
          <pc:sldLayoutMkLst>
            <pc:docMk/>
            <pc:sldMasterMk cId="2770672331" sldId="2147483660"/>
            <pc:sldLayoutMk cId="2287485247" sldId="21474836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BA859-45FF-4E86-B668-EC280B7CB27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6743F27-B865-4B5D-A35C-6A36208C2B6C}">
      <dgm:prSet/>
      <dgm:spPr/>
      <dgm:t>
        <a:bodyPr/>
        <a:lstStyle/>
        <a:p>
          <a:r>
            <a:rPr lang="es-ES"/>
            <a:t>Aplicar técnicas de </a:t>
          </a:r>
          <a:r>
            <a:rPr lang="es-ES" i="1"/>
            <a:t>machine learning no supervisado</a:t>
          </a:r>
          <a:r>
            <a:rPr lang="es-ES"/>
            <a:t> sobre imágenes de lesiones de piel.</a:t>
          </a:r>
          <a:endParaRPr lang="en-US"/>
        </a:p>
      </dgm:t>
    </dgm:pt>
    <dgm:pt modelId="{B222926F-6ED8-4F9F-BFE8-2035FC857F6E}" type="parTrans" cxnId="{6C368F09-D10F-499A-B018-4259FFC763F6}">
      <dgm:prSet/>
      <dgm:spPr/>
      <dgm:t>
        <a:bodyPr/>
        <a:lstStyle/>
        <a:p>
          <a:endParaRPr lang="en-US"/>
        </a:p>
      </dgm:t>
    </dgm:pt>
    <dgm:pt modelId="{4CF875C4-67B1-473C-8BF2-6822298332B1}" type="sibTrans" cxnId="{6C368F09-D10F-499A-B018-4259FFC763F6}">
      <dgm:prSet/>
      <dgm:spPr/>
      <dgm:t>
        <a:bodyPr/>
        <a:lstStyle/>
        <a:p>
          <a:endParaRPr lang="en-US"/>
        </a:p>
      </dgm:t>
    </dgm:pt>
    <dgm:pt modelId="{B4919D63-02A0-4175-A79D-74F79243A5C5}">
      <dgm:prSet/>
      <dgm:spPr/>
      <dgm:t>
        <a:bodyPr/>
        <a:lstStyle/>
        <a:p>
          <a:r>
            <a:rPr lang="es-ES"/>
            <a:t>Identificar patrones y grupos naturales en los datos.</a:t>
          </a:r>
          <a:endParaRPr lang="en-US"/>
        </a:p>
      </dgm:t>
    </dgm:pt>
    <dgm:pt modelId="{F424CF51-B48E-41ED-B2FA-1E0117D0D1CF}" type="parTrans" cxnId="{25922C01-9575-43E9-87C5-29618498F90C}">
      <dgm:prSet/>
      <dgm:spPr/>
      <dgm:t>
        <a:bodyPr/>
        <a:lstStyle/>
        <a:p>
          <a:endParaRPr lang="en-US"/>
        </a:p>
      </dgm:t>
    </dgm:pt>
    <dgm:pt modelId="{139A89C3-AA79-4BCB-B2DF-8D6E07AB3BC8}" type="sibTrans" cxnId="{25922C01-9575-43E9-87C5-29618498F90C}">
      <dgm:prSet/>
      <dgm:spPr/>
      <dgm:t>
        <a:bodyPr/>
        <a:lstStyle/>
        <a:p>
          <a:endParaRPr lang="en-US"/>
        </a:p>
      </dgm:t>
    </dgm:pt>
    <dgm:pt modelId="{DA235EFA-3537-4E47-A12B-8805EC289BAA}">
      <dgm:prSet/>
      <dgm:spPr/>
      <dgm:t>
        <a:bodyPr/>
        <a:lstStyle/>
        <a:p>
          <a:r>
            <a:rPr lang="es-ES"/>
            <a:t>Comparar dos algoritmos de clustering: </a:t>
          </a:r>
          <a:r>
            <a:rPr lang="es-ES" b="1"/>
            <a:t>K-Means</a:t>
          </a:r>
          <a:r>
            <a:rPr lang="es-ES"/>
            <a:t> y </a:t>
          </a:r>
          <a:r>
            <a:rPr lang="es-ES" b="1"/>
            <a:t>DBSCAN</a:t>
          </a:r>
          <a:r>
            <a:rPr lang="es-ES"/>
            <a:t>.</a:t>
          </a:r>
          <a:endParaRPr lang="en-US"/>
        </a:p>
      </dgm:t>
    </dgm:pt>
    <dgm:pt modelId="{D6455925-50B7-4C3E-B9FF-09D27EB3107A}" type="parTrans" cxnId="{54F6F2ED-2007-48AE-8209-3D872F57A809}">
      <dgm:prSet/>
      <dgm:spPr/>
      <dgm:t>
        <a:bodyPr/>
        <a:lstStyle/>
        <a:p>
          <a:endParaRPr lang="en-US"/>
        </a:p>
      </dgm:t>
    </dgm:pt>
    <dgm:pt modelId="{A60BD10E-5162-4D24-A9F8-18AC87B53843}" type="sibTrans" cxnId="{54F6F2ED-2007-48AE-8209-3D872F57A809}">
      <dgm:prSet/>
      <dgm:spPr/>
      <dgm:t>
        <a:bodyPr/>
        <a:lstStyle/>
        <a:p>
          <a:endParaRPr lang="en-US"/>
        </a:p>
      </dgm:t>
    </dgm:pt>
    <dgm:pt modelId="{73BF403E-0F8D-4440-B915-A3E344B1E747}">
      <dgm:prSet/>
      <dgm:spPr/>
      <dgm:t>
        <a:bodyPr/>
        <a:lstStyle/>
        <a:p>
          <a:r>
            <a:rPr lang="es-ES"/>
            <a:t>Reducir dimensionalidad para facilitar el análisis (</a:t>
          </a:r>
          <a:r>
            <a:rPr lang="es-ES" b="1"/>
            <a:t>PCA + t-SNE</a:t>
          </a:r>
          <a:r>
            <a:rPr lang="es-ES"/>
            <a:t>).</a:t>
          </a:r>
          <a:endParaRPr lang="en-US"/>
        </a:p>
      </dgm:t>
    </dgm:pt>
    <dgm:pt modelId="{F222843E-838C-4E8A-AB8E-5F19FE212D1D}" type="parTrans" cxnId="{B4B84C04-9603-4216-8F4C-44D5E73F49E2}">
      <dgm:prSet/>
      <dgm:spPr/>
      <dgm:t>
        <a:bodyPr/>
        <a:lstStyle/>
        <a:p>
          <a:endParaRPr lang="en-US"/>
        </a:p>
      </dgm:t>
    </dgm:pt>
    <dgm:pt modelId="{8C0373D8-1DDA-4B50-9898-17085526EB63}" type="sibTrans" cxnId="{B4B84C04-9603-4216-8F4C-44D5E73F49E2}">
      <dgm:prSet/>
      <dgm:spPr/>
      <dgm:t>
        <a:bodyPr/>
        <a:lstStyle/>
        <a:p>
          <a:endParaRPr lang="en-US"/>
        </a:p>
      </dgm:t>
    </dgm:pt>
    <dgm:pt modelId="{88411DC2-1FA5-44B4-8FB8-6344CE733AD2}">
      <dgm:prSet/>
      <dgm:spPr/>
      <dgm:t>
        <a:bodyPr/>
        <a:lstStyle/>
        <a:p>
          <a:r>
            <a:rPr lang="es-ES"/>
            <a:t>Evaluar métricas de similitud entre clusters y clases reales.</a:t>
          </a:r>
          <a:endParaRPr lang="en-US"/>
        </a:p>
      </dgm:t>
    </dgm:pt>
    <dgm:pt modelId="{7CD3E39B-EED1-44A7-B3D9-983F40319874}" type="parTrans" cxnId="{192A490E-13D5-4CD5-B144-8C49EEC59801}">
      <dgm:prSet/>
      <dgm:spPr/>
      <dgm:t>
        <a:bodyPr/>
        <a:lstStyle/>
        <a:p>
          <a:endParaRPr lang="en-US"/>
        </a:p>
      </dgm:t>
    </dgm:pt>
    <dgm:pt modelId="{A09C0EF3-50AD-4E6A-882D-59136DCF1540}" type="sibTrans" cxnId="{192A490E-13D5-4CD5-B144-8C49EEC59801}">
      <dgm:prSet/>
      <dgm:spPr/>
      <dgm:t>
        <a:bodyPr/>
        <a:lstStyle/>
        <a:p>
          <a:endParaRPr lang="en-US"/>
        </a:p>
      </dgm:t>
    </dgm:pt>
    <dgm:pt modelId="{7D5B04BE-4BB7-4789-9499-1E20C9A417ED}" type="pres">
      <dgm:prSet presAssocID="{B1ABA859-45FF-4E86-B668-EC280B7CB27A}" presName="root" presStyleCnt="0">
        <dgm:presLayoutVars>
          <dgm:dir/>
          <dgm:resizeHandles val="exact"/>
        </dgm:presLayoutVars>
      </dgm:prSet>
      <dgm:spPr/>
    </dgm:pt>
    <dgm:pt modelId="{549DF0FB-E84D-4B23-8CA7-71F4BF4B1C37}" type="pres">
      <dgm:prSet presAssocID="{A6743F27-B865-4B5D-A35C-6A36208C2B6C}" presName="compNode" presStyleCnt="0"/>
      <dgm:spPr/>
    </dgm:pt>
    <dgm:pt modelId="{9EDCA356-9DB7-48C2-9D9F-71B2253EC4A0}" type="pres">
      <dgm:prSet presAssocID="{A6743F27-B865-4B5D-A35C-6A36208C2B6C}" presName="bgRect" presStyleLbl="bgShp" presStyleIdx="0" presStyleCnt="5"/>
      <dgm:spPr/>
    </dgm:pt>
    <dgm:pt modelId="{DFB5B436-3049-4300-A10C-38BDDFF71C85}" type="pres">
      <dgm:prSet presAssocID="{A6743F27-B865-4B5D-A35C-6A36208C2B6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édico"/>
        </a:ext>
      </dgm:extLst>
    </dgm:pt>
    <dgm:pt modelId="{89C6B1A6-21F6-4718-A1F0-9634FC1E7BBE}" type="pres">
      <dgm:prSet presAssocID="{A6743F27-B865-4B5D-A35C-6A36208C2B6C}" presName="spaceRect" presStyleCnt="0"/>
      <dgm:spPr/>
    </dgm:pt>
    <dgm:pt modelId="{786B38D0-DB51-479A-B4B1-9322BCF6D5F9}" type="pres">
      <dgm:prSet presAssocID="{A6743F27-B865-4B5D-A35C-6A36208C2B6C}" presName="parTx" presStyleLbl="revTx" presStyleIdx="0" presStyleCnt="5">
        <dgm:presLayoutVars>
          <dgm:chMax val="0"/>
          <dgm:chPref val="0"/>
        </dgm:presLayoutVars>
      </dgm:prSet>
      <dgm:spPr/>
    </dgm:pt>
    <dgm:pt modelId="{5C6CA069-4C18-48BB-A4D1-FA9274569236}" type="pres">
      <dgm:prSet presAssocID="{4CF875C4-67B1-473C-8BF2-6822298332B1}" presName="sibTrans" presStyleCnt="0"/>
      <dgm:spPr/>
    </dgm:pt>
    <dgm:pt modelId="{773BFDE3-336A-43B5-AC77-4A28EDD5A425}" type="pres">
      <dgm:prSet presAssocID="{B4919D63-02A0-4175-A79D-74F79243A5C5}" presName="compNode" presStyleCnt="0"/>
      <dgm:spPr/>
    </dgm:pt>
    <dgm:pt modelId="{AFB6DD13-7796-41F5-948E-C86617EB28DC}" type="pres">
      <dgm:prSet presAssocID="{B4919D63-02A0-4175-A79D-74F79243A5C5}" presName="bgRect" presStyleLbl="bgShp" presStyleIdx="1" presStyleCnt="5"/>
      <dgm:spPr/>
    </dgm:pt>
    <dgm:pt modelId="{20FF3E6C-DB56-47B0-8E64-F6393CCF329D}" type="pres">
      <dgm:prSet presAssocID="{B4919D63-02A0-4175-A79D-74F79243A5C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A9F466B-B349-4031-8CB8-6E54374B388A}" type="pres">
      <dgm:prSet presAssocID="{B4919D63-02A0-4175-A79D-74F79243A5C5}" presName="spaceRect" presStyleCnt="0"/>
      <dgm:spPr/>
    </dgm:pt>
    <dgm:pt modelId="{95166B49-1B03-4DF8-8000-D0FB12F5BD3B}" type="pres">
      <dgm:prSet presAssocID="{B4919D63-02A0-4175-A79D-74F79243A5C5}" presName="parTx" presStyleLbl="revTx" presStyleIdx="1" presStyleCnt="5">
        <dgm:presLayoutVars>
          <dgm:chMax val="0"/>
          <dgm:chPref val="0"/>
        </dgm:presLayoutVars>
      </dgm:prSet>
      <dgm:spPr/>
    </dgm:pt>
    <dgm:pt modelId="{130DC88F-5700-4EB7-B76C-F6BD43BD0EAA}" type="pres">
      <dgm:prSet presAssocID="{139A89C3-AA79-4BCB-B2DF-8D6E07AB3BC8}" presName="sibTrans" presStyleCnt="0"/>
      <dgm:spPr/>
    </dgm:pt>
    <dgm:pt modelId="{84D8DEF2-7E85-4CC6-8909-4EED9AC09499}" type="pres">
      <dgm:prSet presAssocID="{DA235EFA-3537-4E47-A12B-8805EC289BAA}" presName="compNode" presStyleCnt="0"/>
      <dgm:spPr/>
    </dgm:pt>
    <dgm:pt modelId="{654EF449-997F-4E33-9D37-3357BB301EAC}" type="pres">
      <dgm:prSet presAssocID="{DA235EFA-3537-4E47-A12B-8805EC289BAA}" presName="bgRect" presStyleLbl="bgShp" presStyleIdx="2" presStyleCnt="5"/>
      <dgm:spPr/>
    </dgm:pt>
    <dgm:pt modelId="{9FA20251-1F83-498B-8D72-147C1E4D37AA}" type="pres">
      <dgm:prSet presAssocID="{DA235EFA-3537-4E47-A12B-8805EC289BA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588E2B81-07CE-4CCD-BE63-F7C5AB21CE4E}" type="pres">
      <dgm:prSet presAssocID="{DA235EFA-3537-4E47-A12B-8805EC289BAA}" presName="spaceRect" presStyleCnt="0"/>
      <dgm:spPr/>
    </dgm:pt>
    <dgm:pt modelId="{2FD3E15E-3862-4527-BCBC-1B31C389A6EA}" type="pres">
      <dgm:prSet presAssocID="{DA235EFA-3537-4E47-A12B-8805EC289BAA}" presName="parTx" presStyleLbl="revTx" presStyleIdx="2" presStyleCnt="5">
        <dgm:presLayoutVars>
          <dgm:chMax val="0"/>
          <dgm:chPref val="0"/>
        </dgm:presLayoutVars>
      </dgm:prSet>
      <dgm:spPr/>
    </dgm:pt>
    <dgm:pt modelId="{C5B9D8B9-B296-45CB-A09E-B7C29337282D}" type="pres">
      <dgm:prSet presAssocID="{A60BD10E-5162-4D24-A9F8-18AC87B53843}" presName="sibTrans" presStyleCnt="0"/>
      <dgm:spPr/>
    </dgm:pt>
    <dgm:pt modelId="{C2111E9C-25FB-46F5-9AA1-BAF5EA7C2302}" type="pres">
      <dgm:prSet presAssocID="{73BF403E-0F8D-4440-B915-A3E344B1E747}" presName="compNode" presStyleCnt="0"/>
      <dgm:spPr/>
    </dgm:pt>
    <dgm:pt modelId="{D194A4E2-DB3B-4A30-B1D5-7387F5172B98}" type="pres">
      <dgm:prSet presAssocID="{73BF403E-0F8D-4440-B915-A3E344B1E747}" presName="bgRect" presStyleLbl="bgShp" presStyleIdx="3" presStyleCnt="5"/>
      <dgm:spPr/>
    </dgm:pt>
    <dgm:pt modelId="{BE79FE4C-10F6-4C28-BC0C-B2722FA61C98}" type="pres">
      <dgm:prSet presAssocID="{73BF403E-0F8D-4440-B915-A3E344B1E74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ndis"/>
        </a:ext>
      </dgm:extLst>
    </dgm:pt>
    <dgm:pt modelId="{49973100-96CC-43A3-94B9-D56478C771F8}" type="pres">
      <dgm:prSet presAssocID="{73BF403E-0F8D-4440-B915-A3E344B1E747}" presName="spaceRect" presStyleCnt="0"/>
      <dgm:spPr/>
    </dgm:pt>
    <dgm:pt modelId="{F00E2495-0796-4094-AB1D-FC9FC609678C}" type="pres">
      <dgm:prSet presAssocID="{73BF403E-0F8D-4440-B915-A3E344B1E747}" presName="parTx" presStyleLbl="revTx" presStyleIdx="3" presStyleCnt="5">
        <dgm:presLayoutVars>
          <dgm:chMax val="0"/>
          <dgm:chPref val="0"/>
        </dgm:presLayoutVars>
      </dgm:prSet>
      <dgm:spPr/>
    </dgm:pt>
    <dgm:pt modelId="{1CECA9C0-31A1-487D-987B-641448A099B7}" type="pres">
      <dgm:prSet presAssocID="{8C0373D8-1DDA-4B50-9898-17085526EB63}" presName="sibTrans" presStyleCnt="0"/>
      <dgm:spPr/>
    </dgm:pt>
    <dgm:pt modelId="{412FF04A-6F03-439C-BC13-F7ED62D3A68D}" type="pres">
      <dgm:prSet presAssocID="{88411DC2-1FA5-44B4-8FB8-6344CE733AD2}" presName="compNode" presStyleCnt="0"/>
      <dgm:spPr/>
    </dgm:pt>
    <dgm:pt modelId="{2ADE994F-9FD9-42F3-BDB3-115417600ED5}" type="pres">
      <dgm:prSet presAssocID="{88411DC2-1FA5-44B4-8FB8-6344CE733AD2}" presName="bgRect" presStyleLbl="bgShp" presStyleIdx="4" presStyleCnt="5"/>
      <dgm:spPr/>
    </dgm:pt>
    <dgm:pt modelId="{93CD2D51-938D-492B-BCCE-E0AB947F3524}" type="pres">
      <dgm:prSet presAssocID="{88411DC2-1FA5-44B4-8FB8-6344CE733AD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251916B9-4DA1-4381-B398-B722A5C12004}" type="pres">
      <dgm:prSet presAssocID="{88411DC2-1FA5-44B4-8FB8-6344CE733AD2}" presName="spaceRect" presStyleCnt="0"/>
      <dgm:spPr/>
    </dgm:pt>
    <dgm:pt modelId="{7A372ECE-623E-478F-8613-D54F3978A43D}" type="pres">
      <dgm:prSet presAssocID="{88411DC2-1FA5-44B4-8FB8-6344CE733AD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5922C01-9575-43E9-87C5-29618498F90C}" srcId="{B1ABA859-45FF-4E86-B668-EC280B7CB27A}" destId="{B4919D63-02A0-4175-A79D-74F79243A5C5}" srcOrd="1" destOrd="0" parTransId="{F424CF51-B48E-41ED-B2FA-1E0117D0D1CF}" sibTransId="{139A89C3-AA79-4BCB-B2DF-8D6E07AB3BC8}"/>
    <dgm:cxn modelId="{B4B84C04-9603-4216-8F4C-44D5E73F49E2}" srcId="{B1ABA859-45FF-4E86-B668-EC280B7CB27A}" destId="{73BF403E-0F8D-4440-B915-A3E344B1E747}" srcOrd="3" destOrd="0" parTransId="{F222843E-838C-4E8A-AB8E-5F19FE212D1D}" sibTransId="{8C0373D8-1DDA-4B50-9898-17085526EB63}"/>
    <dgm:cxn modelId="{6C368F09-D10F-499A-B018-4259FFC763F6}" srcId="{B1ABA859-45FF-4E86-B668-EC280B7CB27A}" destId="{A6743F27-B865-4B5D-A35C-6A36208C2B6C}" srcOrd="0" destOrd="0" parTransId="{B222926F-6ED8-4F9F-BFE8-2035FC857F6E}" sibTransId="{4CF875C4-67B1-473C-8BF2-6822298332B1}"/>
    <dgm:cxn modelId="{2EEB6D0C-BC7E-4C94-982C-1CB10C3FD74D}" type="presOf" srcId="{73BF403E-0F8D-4440-B915-A3E344B1E747}" destId="{F00E2495-0796-4094-AB1D-FC9FC609678C}" srcOrd="0" destOrd="0" presId="urn:microsoft.com/office/officeart/2018/2/layout/IconVerticalSolidList"/>
    <dgm:cxn modelId="{192A490E-13D5-4CD5-B144-8C49EEC59801}" srcId="{B1ABA859-45FF-4E86-B668-EC280B7CB27A}" destId="{88411DC2-1FA5-44B4-8FB8-6344CE733AD2}" srcOrd="4" destOrd="0" parTransId="{7CD3E39B-EED1-44A7-B3D9-983F40319874}" sibTransId="{A09C0EF3-50AD-4E6A-882D-59136DCF1540}"/>
    <dgm:cxn modelId="{D7834120-033A-4AA6-B35B-10DD66CE4B0B}" type="presOf" srcId="{A6743F27-B865-4B5D-A35C-6A36208C2B6C}" destId="{786B38D0-DB51-479A-B4B1-9322BCF6D5F9}" srcOrd="0" destOrd="0" presId="urn:microsoft.com/office/officeart/2018/2/layout/IconVerticalSolidList"/>
    <dgm:cxn modelId="{276BD426-0941-46A9-A211-F4A6AC87A929}" type="presOf" srcId="{B4919D63-02A0-4175-A79D-74F79243A5C5}" destId="{95166B49-1B03-4DF8-8000-D0FB12F5BD3B}" srcOrd="0" destOrd="0" presId="urn:microsoft.com/office/officeart/2018/2/layout/IconVerticalSolidList"/>
    <dgm:cxn modelId="{0FACEF48-1611-4796-8ACD-4C0CEF94BD07}" type="presOf" srcId="{DA235EFA-3537-4E47-A12B-8805EC289BAA}" destId="{2FD3E15E-3862-4527-BCBC-1B31C389A6EA}" srcOrd="0" destOrd="0" presId="urn:microsoft.com/office/officeart/2018/2/layout/IconVerticalSolidList"/>
    <dgm:cxn modelId="{994D2A84-6809-4195-ABF2-24769A0F251C}" type="presOf" srcId="{B1ABA859-45FF-4E86-B668-EC280B7CB27A}" destId="{7D5B04BE-4BB7-4789-9499-1E20C9A417ED}" srcOrd="0" destOrd="0" presId="urn:microsoft.com/office/officeart/2018/2/layout/IconVerticalSolidList"/>
    <dgm:cxn modelId="{BC9D90CA-BFAB-4137-9564-1C64233CBA10}" type="presOf" srcId="{88411DC2-1FA5-44B4-8FB8-6344CE733AD2}" destId="{7A372ECE-623E-478F-8613-D54F3978A43D}" srcOrd="0" destOrd="0" presId="urn:microsoft.com/office/officeart/2018/2/layout/IconVerticalSolidList"/>
    <dgm:cxn modelId="{54F6F2ED-2007-48AE-8209-3D872F57A809}" srcId="{B1ABA859-45FF-4E86-B668-EC280B7CB27A}" destId="{DA235EFA-3537-4E47-A12B-8805EC289BAA}" srcOrd="2" destOrd="0" parTransId="{D6455925-50B7-4C3E-B9FF-09D27EB3107A}" sibTransId="{A60BD10E-5162-4D24-A9F8-18AC87B53843}"/>
    <dgm:cxn modelId="{9A05FF79-60E4-4E4C-84B2-18D838D32CDB}" type="presParOf" srcId="{7D5B04BE-4BB7-4789-9499-1E20C9A417ED}" destId="{549DF0FB-E84D-4B23-8CA7-71F4BF4B1C37}" srcOrd="0" destOrd="0" presId="urn:microsoft.com/office/officeart/2018/2/layout/IconVerticalSolidList"/>
    <dgm:cxn modelId="{F920115F-A076-4E39-99EC-A677C6102ECD}" type="presParOf" srcId="{549DF0FB-E84D-4B23-8CA7-71F4BF4B1C37}" destId="{9EDCA356-9DB7-48C2-9D9F-71B2253EC4A0}" srcOrd="0" destOrd="0" presId="urn:microsoft.com/office/officeart/2018/2/layout/IconVerticalSolidList"/>
    <dgm:cxn modelId="{B925CEC6-DD4C-4B1D-85DD-673A27917479}" type="presParOf" srcId="{549DF0FB-E84D-4B23-8CA7-71F4BF4B1C37}" destId="{DFB5B436-3049-4300-A10C-38BDDFF71C85}" srcOrd="1" destOrd="0" presId="urn:microsoft.com/office/officeart/2018/2/layout/IconVerticalSolidList"/>
    <dgm:cxn modelId="{4A86F964-CFA1-4078-94D7-E9035FCE47C2}" type="presParOf" srcId="{549DF0FB-E84D-4B23-8CA7-71F4BF4B1C37}" destId="{89C6B1A6-21F6-4718-A1F0-9634FC1E7BBE}" srcOrd="2" destOrd="0" presId="urn:microsoft.com/office/officeart/2018/2/layout/IconVerticalSolidList"/>
    <dgm:cxn modelId="{AD1313C5-B9B8-4999-B21A-92EE662246E5}" type="presParOf" srcId="{549DF0FB-E84D-4B23-8CA7-71F4BF4B1C37}" destId="{786B38D0-DB51-479A-B4B1-9322BCF6D5F9}" srcOrd="3" destOrd="0" presId="urn:microsoft.com/office/officeart/2018/2/layout/IconVerticalSolidList"/>
    <dgm:cxn modelId="{7D4432B0-FC8F-4327-9D4C-597F289A082F}" type="presParOf" srcId="{7D5B04BE-4BB7-4789-9499-1E20C9A417ED}" destId="{5C6CA069-4C18-48BB-A4D1-FA9274569236}" srcOrd="1" destOrd="0" presId="urn:microsoft.com/office/officeart/2018/2/layout/IconVerticalSolidList"/>
    <dgm:cxn modelId="{561DBD82-7D4A-4D73-8CD4-919764CEA8E1}" type="presParOf" srcId="{7D5B04BE-4BB7-4789-9499-1E20C9A417ED}" destId="{773BFDE3-336A-43B5-AC77-4A28EDD5A425}" srcOrd="2" destOrd="0" presId="urn:microsoft.com/office/officeart/2018/2/layout/IconVerticalSolidList"/>
    <dgm:cxn modelId="{B550C2C2-A027-4B41-A5BB-F8C06AD60610}" type="presParOf" srcId="{773BFDE3-336A-43B5-AC77-4A28EDD5A425}" destId="{AFB6DD13-7796-41F5-948E-C86617EB28DC}" srcOrd="0" destOrd="0" presId="urn:microsoft.com/office/officeart/2018/2/layout/IconVerticalSolidList"/>
    <dgm:cxn modelId="{B9F18EF4-BF67-4879-978F-C2FC231D0F4B}" type="presParOf" srcId="{773BFDE3-336A-43B5-AC77-4A28EDD5A425}" destId="{20FF3E6C-DB56-47B0-8E64-F6393CCF329D}" srcOrd="1" destOrd="0" presId="urn:microsoft.com/office/officeart/2018/2/layout/IconVerticalSolidList"/>
    <dgm:cxn modelId="{07394A07-DC1A-47A9-8C3D-DE089EE0A2F8}" type="presParOf" srcId="{773BFDE3-336A-43B5-AC77-4A28EDD5A425}" destId="{2A9F466B-B349-4031-8CB8-6E54374B388A}" srcOrd="2" destOrd="0" presId="urn:microsoft.com/office/officeart/2018/2/layout/IconVerticalSolidList"/>
    <dgm:cxn modelId="{11FBA269-F9BD-4817-BB5F-994D2A80B9E3}" type="presParOf" srcId="{773BFDE3-336A-43B5-AC77-4A28EDD5A425}" destId="{95166B49-1B03-4DF8-8000-D0FB12F5BD3B}" srcOrd="3" destOrd="0" presId="urn:microsoft.com/office/officeart/2018/2/layout/IconVerticalSolidList"/>
    <dgm:cxn modelId="{3A712C59-46BB-4E54-88AC-4B4F16BCB57A}" type="presParOf" srcId="{7D5B04BE-4BB7-4789-9499-1E20C9A417ED}" destId="{130DC88F-5700-4EB7-B76C-F6BD43BD0EAA}" srcOrd="3" destOrd="0" presId="urn:microsoft.com/office/officeart/2018/2/layout/IconVerticalSolidList"/>
    <dgm:cxn modelId="{4B81BD4C-A073-4101-B395-49848A06FBFA}" type="presParOf" srcId="{7D5B04BE-4BB7-4789-9499-1E20C9A417ED}" destId="{84D8DEF2-7E85-4CC6-8909-4EED9AC09499}" srcOrd="4" destOrd="0" presId="urn:microsoft.com/office/officeart/2018/2/layout/IconVerticalSolidList"/>
    <dgm:cxn modelId="{D04D9703-EE47-446B-A079-B3F69DD0D043}" type="presParOf" srcId="{84D8DEF2-7E85-4CC6-8909-4EED9AC09499}" destId="{654EF449-997F-4E33-9D37-3357BB301EAC}" srcOrd="0" destOrd="0" presId="urn:microsoft.com/office/officeart/2018/2/layout/IconVerticalSolidList"/>
    <dgm:cxn modelId="{7AD3B395-14BF-4290-8BA8-9E09A27A9A70}" type="presParOf" srcId="{84D8DEF2-7E85-4CC6-8909-4EED9AC09499}" destId="{9FA20251-1F83-498B-8D72-147C1E4D37AA}" srcOrd="1" destOrd="0" presId="urn:microsoft.com/office/officeart/2018/2/layout/IconVerticalSolidList"/>
    <dgm:cxn modelId="{46C87B82-0B1E-42D7-A414-3B9B7E3D45F2}" type="presParOf" srcId="{84D8DEF2-7E85-4CC6-8909-4EED9AC09499}" destId="{588E2B81-07CE-4CCD-BE63-F7C5AB21CE4E}" srcOrd="2" destOrd="0" presId="urn:microsoft.com/office/officeart/2018/2/layout/IconVerticalSolidList"/>
    <dgm:cxn modelId="{2434D0C3-4694-4D1D-8399-B2ACFD7901B4}" type="presParOf" srcId="{84D8DEF2-7E85-4CC6-8909-4EED9AC09499}" destId="{2FD3E15E-3862-4527-BCBC-1B31C389A6EA}" srcOrd="3" destOrd="0" presId="urn:microsoft.com/office/officeart/2018/2/layout/IconVerticalSolidList"/>
    <dgm:cxn modelId="{2BF9DE47-CFE3-4DCE-B0C2-DEEE3633CBA0}" type="presParOf" srcId="{7D5B04BE-4BB7-4789-9499-1E20C9A417ED}" destId="{C5B9D8B9-B296-45CB-A09E-B7C29337282D}" srcOrd="5" destOrd="0" presId="urn:microsoft.com/office/officeart/2018/2/layout/IconVerticalSolidList"/>
    <dgm:cxn modelId="{AA4F3B7A-CE6D-40E7-8DD0-D9BE12EE53B4}" type="presParOf" srcId="{7D5B04BE-4BB7-4789-9499-1E20C9A417ED}" destId="{C2111E9C-25FB-46F5-9AA1-BAF5EA7C2302}" srcOrd="6" destOrd="0" presId="urn:microsoft.com/office/officeart/2018/2/layout/IconVerticalSolidList"/>
    <dgm:cxn modelId="{87422E70-358C-4FC4-880A-C733B5F0CD7F}" type="presParOf" srcId="{C2111E9C-25FB-46F5-9AA1-BAF5EA7C2302}" destId="{D194A4E2-DB3B-4A30-B1D5-7387F5172B98}" srcOrd="0" destOrd="0" presId="urn:microsoft.com/office/officeart/2018/2/layout/IconVerticalSolidList"/>
    <dgm:cxn modelId="{96F61915-8F17-4A30-97B2-CBEA7B28DE96}" type="presParOf" srcId="{C2111E9C-25FB-46F5-9AA1-BAF5EA7C2302}" destId="{BE79FE4C-10F6-4C28-BC0C-B2722FA61C98}" srcOrd="1" destOrd="0" presId="urn:microsoft.com/office/officeart/2018/2/layout/IconVerticalSolidList"/>
    <dgm:cxn modelId="{A864FB78-519D-41F8-92BF-F204086269AB}" type="presParOf" srcId="{C2111E9C-25FB-46F5-9AA1-BAF5EA7C2302}" destId="{49973100-96CC-43A3-94B9-D56478C771F8}" srcOrd="2" destOrd="0" presId="urn:microsoft.com/office/officeart/2018/2/layout/IconVerticalSolidList"/>
    <dgm:cxn modelId="{AD938409-0807-474E-BC82-734E03B794EE}" type="presParOf" srcId="{C2111E9C-25FB-46F5-9AA1-BAF5EA7C2302}" destId="{F00E2495-0796-4094-AB1D-FC9FC609678C}" srcOrd="3" destOrd="0" presId="urn:microsoft.com/office/officeart/2018/2/layout/IconVerticalSolidList"/>
    <dgm:cxn modelId="{63683C3E-E2C6-4E19-8A10-B494DBA28F7D}" type="presParOf" srcId="{7D5B04BE-4BB7-4789-9499-1E20C9A417ED}" destId="{1CECA9C0-31A1-487D-987B-641448A099B7}" srcOrd="7" destOrd="0" presId="urn:microsoft.com/office/officeart/2018/2/layout/IconVerticalSolidList"/>
    <dgm:cxn modelId="{BD1DC52E-77E9-4516-A38E-F5FE36246849}" type="presParOf" srcId="{7D5B04BE-4BB7-4789-9499-1E20C9A417ED}" destId="{412FF04A-6F03-439C-BC13-F7ED62D3A68D}" srcOrd="8" destOrd="0" presId="urn:microsoft.com/office/officeart/2018/2/layout/IconVerticalSolidList"/>
    <dgm:cxn modelId="{EF6705F3-BE1E-4FEE-A1A3-D412837ECC20}" type="presParOf" srcId="{412FF04A-6F03-439C-BC13-F7ED62D3A68D}" destId="{2ADE994F-9FD9-42F3-BDB3-115417600ED5}" srcOrd="0" destOrd="0" presId="urn:microsoft.com/office/officeart/2018/2/layout/IconVerticalSolidList"/>
    <dgm:cxn modelId="{5E0C152E-83F3-408F-99D3-A59170C69FB0}" type="presParOf" srcId="{412FF04A-6F03-439C-BC13-F7ED62D3A68D}" destId="{93CD2D51-938D-492B-BCCE-E0AB947F3524}" srcOrd="1" destOrd="0" presId="urn:microsoft.com/office/officeart/2018/2/layout/IconVerticalSolidList"/>
    <dgm:cxn modelId="{22A35FDD-381D-4269-9C2B-8AC705DE5159}" type="presParOf" srcId="{412FF04A-6F03-439C-BC13-F7ED62D3A68D}" destId="{251916B9-4DA1-4381-B398-B722A5C12004}" srcOrd="2" destOrd="0" presId="urn:microsoft.com/office/officeart/2018/2/layout/IconVerticalSolidList"/>
    <dgm:cxn modelId="{46B91352-8364-44F4-AB7C-D96F23FD2066}" type="presParOf" srcId="{412FF04A-6F03-439C-BC13-F7ED62D3A68D}" destId="{7A372ECE-623E-478F-8613-D54F3978A4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2B445F-C2FF-4E0A-AC36-4EBFDC2A7D9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928C690-0B67-4002-ABA8-FEB15CC2654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Normalización de píxeles a rango [0, 1].</a:t>
          </a:r>
          <a:endParaRPr lang="en-US" dirty="0"/>
        </a:p>
      </dgm:t>
    </dgm:pt>
    <dgm:pt modelId="{12A056CB-6E08-487D-93AA-9A5EE0EE0563}" type="parTrans" cxnId="{A38F5E01-4F72-403D-84D6-202DDD0E3676}">
      <dgm:prSet/>
      <dgm:spPr/>
      <dgm:t>
        <a:bodyPr/>
        <a:lstStyle/>
        <a:p>
          <a:endParaRPr lang="en-US"/>
        </a:p>
      </dgm:t>
    </dgm:pt>
    <dgm:pt modelId="{9502330A-C7D0-40B3-9666-A555D103D3FC}" type="sibTrans" cxnId="{A38F5E01-4F72-403D-84D6-202DDD0E36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59FAC4-C9AC-4788-8FA9-2DCDA992F00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Aplanado de imágenes (784 características por imagen).</a:t>
          </a:r>
          <a:endParaRPr lang="en-US" dirty="0"/>
        </a:p>
      </dgm:t>
    </dgm:pt>
    <dgm:pt modelId="{59F3C767-1930-4704-9F27-09965217B424}" type="parTrans" cxnId="{5746DD04-2213-4BD9-8483-4949F3C81450}">
      <dgm:prSet/>
      <dgm:spPr/>
      <dgm:t>
        <a:bodyPr/>
        <a:lstStyle/>
        <a:p>
          <a:endParaRPr lang="en-US"/>
        </a:p>
      </dgm:t>
    </dgm:pt>
    <dgm:pt modelId="{61223631-729D-41A6-92F8-BE598C40D19F}" type="sibTrans" cxnId="{5746DD04-2213-4BD9-8483-4949F3C814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9E344AC-38BD-483A-AE09-16DF4554AB8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dirty="0" err="1"/>
            <a:t>StandardScaler</a:t>
          </a:r>
          <a:r>
            <a:rPr lang="es-ES" dirty="0"/>
            <a:t> para centrar y escalar los datos.</a:t>
          </a:r>
          <a:endParaRPr lang="en-US" dirty="0"/>
        </a:p>
      </dgm:t>
    </dgm:pt>
    <dgm:pt modelId="{4B66891D-D0F9-45D3-B0C7-F09C3BECFA08}" type="parTrans" cxnId="{4756292C-7753-4D65-A333-F38048E245E0}">
      <dgm:prSet/>
      <dgm:spPr/>
      <dgm:t>
        <a:bodyPr/>
        <a:lstStyle/>
        <a:p>
          <a:endParaRPr lang="en-US"/>
        </a:p>
      </dgm:t>
    </dgm:pt>
    <dgm:pt modelId="{A4113D55-4AC4-41BD-AD83-4EC6357658EA}" type="sibTrans" cxnId="{4756292C-7753-4D65-A333-F38048E245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772837A-20DA-49F3-AD5F-25C8D542081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Aplicación de </a:t>
          </a:r>
          <a:r>
            <a:rPr lang="es-ES" b="1" dirty="0"/>
            <a:t>PCA</a:t>
          </a:r>
          <a:r>
            <a:rPr lang="es-ES" dirty="0"/>
            <a:t> para reducir dimensionalidad al 95% de varianza.</a:t>
          </a:r>
          <a:endParaRPr lang="en-US" dirty="0"/>
        </a:p>
      </dgm:t>
    </dgm:pt>
    <dgm:pt modelId="{BD1475C6-E432-4FDD-AC79-EA1692DC4A97}" type="parTrans" cxnId="{BC6B0D1F-00D8-4E6B-B1A3-59E3A0984F43}">
      <dgm:prSet/>
      <dgm:spPr/>
      <dgm:t>
        <a:bodyPr/>
        <a:lstStyle/>
        <a:p>
          <a:endParaRPr lang="en-US"/>
        </a:p>
      </dgm:t>
    </dgm:pt>
    <dgm:pt modelId="{576CF2ED-3218-4767-875D-CFF69208C6D2}" type="sibTrans" cxnId="{BC6B0D1F-00D8-4E6B-B1A3-59E3A0984F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9D7ECE-7C64-4EA8-9D7B-E44CC6CD157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s-ES" b="1" dirty="0"/>
            <a:t>Resultado esperado:</a:t>
          </a:r>
          <a:r>
            <a:rPr lang="es-ES" b="1" dirty="0">
              <a:latin typeface="Grandview Display"/>
            </a:rPr>
            <a:t>             </a:t>
          </a:r>
          <a:r>
            <a:rPr lang="es-ES" dirty="0"/>
            <a:t>PCA reduce de ~2352 </a:t>
          </a:r>
          <a:r>
            <a:rPr lang="es-ES" dirty="0" err="1"/>
            <a:t>features</a:t>
          </a:r>
          <a:r>
            <a:rPr lang="es-ES" dirty="0"/>
            <a:t> a ~100 componentes.</a:t>
          </a:r>
          <a:endParaRPr lang="en-US" dirty="0">
            <a:latin typeface="Grandview Display"/>
          </a:endParaRPr>
        </a:p>
      </dgm:t>
    </dgm:pt>
    <dgm:pt modelId="{7F4B9938-CB8B-447D-B4A6-225AF8E4138D}" type="parTrans" cxnId="{5965F006-64EB-4DAC-96B8-A26A5639D6E7}">
      <dgm:prSet/>
      <dgm:spPr/>
      <dgm:t>
        <a:bodyPr/>
        <a:lstStyle/>
        <a:p>
          <a:endParaRPr lang="en-US"/>
        </a:p>
      </dgm:t>
    </dgm:pt>
    <dgm:pt modelId="{4984DE02-25FE-46A0-A501-BEB0D62C4F89}" type="sibTrans" cxnId="{5965F006-64EB-4DAC-96B8-A26A5639D6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0B5224-A65F-4972-8A48-1685A5065952}" type="pres">
      <dgm:prSet presAssocID="{FD2B445F-C2FF-4E0A-AC36-4EBFDC2A7D99}" presName="root" presStyleCnt="0">
        <dgm:presLayoutVars>
          <dgm:dir/>
          <dgm:resizeHandles val="exact"/>
        </dgm:presLayoutVars>
      </dgm:prSet>
      <dgm:spPr/>
    </dgm:pt>
    <dgm:pt modelId="{501AAE04-6377-4A01-9B45-D7B403DBF55E}" type="pres">
      <dgm:prSet presAssocID="{FD2B445F-C2FF-4E0A-AC36-4EBFDC2A7D99}" presName="container" presStyleCnt="0">
        <dgm:presLayoutVars>
          <dgm:dir/>
          <dgm:resizeHandles val="exact"/>
        </dgm:presLayoutVars>
      </dgm:prSet>
      <dgm:spPr/>
    </dgm:pt>
    <dgm:pt modelId="{097B5361-F7C7-4287-9832-F130FF19A487}" type="pres">
      <dgm:prSet presAssocID="{7928C690-0B67-4002-ABA8-FEB15CC26545}" presName="compNode" presStyleCnt="0"/>
      <dgm:spPr/>
    </dgm:pt>
    <dgm:pt modelId="{86263705-963F-4F63-8CD6-B14E5DC74DBB}" type="pres">
      <dgm:prSet presAssocID="{7928C690-0B67-4002-ABA8-FEB15CC26545}" presName="iconBgRect" presStyleLbl="bgShp" presStyleIdx="0" presStyleCnt="5"/>
      <dgm:spPr/>
    </dgm:pt>
    <dgm:pt modelId="{D317B102-BE60-4E06-86DF-E186806151B6}" type="pres">
      <dgm:prSet presAssocID="{7928C690-0B67-4002-ABA8-FEB15CC2654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33CD6383-C7CB-42AF-BAE9-008225C6A5C0}" type="pres">
      <dgm:prSet presAssocID="{7928C690-0B67-4002-ABA8-FEB15CC26545}" presName="spaceRect" presStyleCnt="0"/>
      <dgm:spPr/>
    </dgm:pt>
    <dgm:pt modelId="{8C02626E-55C9-46DA-BADE-9850BFD687B9}" type="pres">
      <dgm:prSet presAssocID="{7928C690-0B67-4002-ABA8-FEB15CC26545}" presName="textRect" presStyleLbl="revTx" presStyleIdx="0" presStyleCnt="5">
        <dgm:presLayoutVars>
          <dgm:chMax val="1"/>
          <dgm:chPref val="1"/>
        </dgm:presLayoutVars>
      </dgm:prSet>
      <dgm:spPr/>
    </dgm:pt>
    <dgm:pt modelId="{521C7D1A-892B-465B-928C-7C69D1C94F82}" type="pres">
      <dgm:prSet presAssocID="{9502330A-C7D0-40B3-9666-A555D103D3FC}" presName="sibTrans" presStyleLbl="sibTrans2D1" presStyleIdx="0" presStyleCnt="0"/>
      <dgm:spPr/>
    </dgm:pt>
    <dgm:pt modelId="{3555DD00-47AE-4C98-BAED-DAF4F8F5B000}" type="pres">
      <dgm:prSet presAssocID="{5559FAC4-C9AC-4788-8FA9-2DCDA992F00B}" presName="compNode" presStyleCnt="0"/>
      <dgm:spPr/>
    </dgm:pt>
    <dgm:pt modelId="{96B118B0-8EAF-461F-83FE-56AD375B774D}" type="pres">
      <dgm:prSet presAssocID="{5559FAC4-C9AC-4788-8FA9-2DCDA992F00B}" presName="iconBgRect" presStyleLbl="bgShp" presStyleIdx="1" presStyleCnt="5"/>
      <dgm:spPr/>
    </dgm:pt>
    <dgm:pt modelId="{705F9B71-902B-4211-A8CD-F973C8B2D642}" type="pres">
      <dgm:prSet presAssocID="{5559FAC4-C9AC-4788-8FA9-2DCDA992F0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ágenes"/>
        </a:ext>
      </dgm:extLst>
    </dgm:pt>
    <dgm:pt modelId="{CF1A296F-F6A4-42CE-B8F0-D095B3DFA8FD}" type="pres">
      <dgm:prSet presAssocID="{5559FAC4-C9AC-4788-8FA9-2DCDA992F00B}" presName="spaceRect" presStyleCnt="0"/>
      <dgm:spPr/>
    </dgm:pt>
    <dgm:pt modelId="{5551541C-7B61-4AB2-A82D-D505297167F6}" type="pres">
      <dgm:prSet presAssocID="{5559FAC4-C9AC-4788-8FA9-2DCDA992F00B}" presName="textRect" presStyleLbl="revTx" presStyleIdx="1" presStyleCnt="5">
        <dgm:presLayoutVars>
          <dgm:chMax val="1"/>
          <dgm:chPref val="1"/>
        </dgm:presLayoutVars>
      </dgm:prSet>
      <dgm:spPr/>
    </dgm:pt>
    <dgm:pt modelId="{F769E2A6-0DBC-4B6C-ACA4-3D2C628D9B1D}" type="pres">
      <dgm:prSet presAssocID="{61223631-729D-41A6-92F8-BE598C40D19F}" presName="sibTrans" presStyleLbl="sibTrans2D1" presStyleIdx="0" presStyleCnt="0"/>
      <dgm:spPr/>
    </dgm:pt>
    <dgm:pt modelId="{ECC50AFD-044F-4B12-8A00-3CD40BDF393E}" type="pres">
      <dgm:prSet presAssocID="{B9E344AC-38BD-483A-AE09-16DF4554AB84}" presName="compNode" presStyleCnt="0"/>
      <dgm:spPr/>
    </dgm:pt>
    <dgm:pt modelId="{901AACB9-9306-4B8E-9936-7C7FD7D9E1AB}" type="pres">
      <dgm:prSet presAssocID="{B9E344AC-38BD-483A-AE09-16DF4554AB84}" presName="iconBgRect" presStyleLbl="bgShp" presStyleIdx="2" presStyleCnt="5"/>
      <dgm:spPr/>
    </dgm:pt>
    <dgm:pt modelId="{40F518AF-24E8-4DF0-AF78-04BA221A7F3D}" type="pres">
      <dgm:prSet presAssocID="{B9E344AC-38BD-483A-AE09-16DF4554AB8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calada"/>
        </a:ext>
      </dgm:extLst>
    </dgm:pt>
    <dgm:pt modelId="{8E57E3BC-A257-4845-8785-13DC8B6F46A1}" type="pres">
      <dgm:prSet presAssocID="{B9E344AC-38BD-483A-AE09-16DF4554AB84}" presName="spaceRect" presStyleCnt="0"/>
      <dgm:spPr/>
    </dgm:pt>
    <dgm:pt modelId="{114B764B-7A8B-4CAA-A8F4-D7D5C0EC2ABF}" type="pres">
      <dgm:prSet presAssocID="{B9E344AC-38BD-483A-AE09-16DF4554AB84}" presName="textRect" presStyleLbl="revTx" presStyleIdx="2" presStyleCnt="5">
        <dgm:presLayoutVars>
          <dgm:chMax val="1"/>
          <dgm:chPref val="1"/>
        </dgm:presLayoutVars>
      </dgm:prSet>
      <dgm:spPr/>
    </dgm:pt>
    <dgm:pt modelId="{909959EB-FA4B-4324-B40C-6BBE4ABA6539}" type="pres">
      <dgm:prSet presAssocID="{A4113D55-4AC4-41BD-AD83-4EC6357658EA}" presName="sibTrans" presStyleLbl="sibTrans2D1" presStyleIdx="0" presStyleCnt="0"/>
      <dgm:spPr/>
    </dgm:pt>
    <dgm:pt modelId="{0A9CEBCD-C1AF-4121-B374-E70FD790A55C}" type="pres">
      <dgm:prSet presAssocID="{E772837A-20DA-49F3-AD5F-25C8D5420811}" presName="compNode" presStyleCnt="0"/>
      <dgm:spPr/>
    </dgm:pt>
    <dgm:pt modelId="{5B4CA1D4-E8C4-4402-A101-28626ED4A86D}" type="pres">
      <dgm:prSet presAssocID="{E772837A-20DA-49F3-AD5F-25C8D5420811}" presName="iconBgRect" presStyleLbl="bgShp" presStyleIdx="3" presStyleCnt="5"/>
      <dgm:spPr/>
    </dgm:pt>
    <dgm:pt modelId="{D6C3B8F1-5768-4FB7-A23A-F0DB7C39DB33}" type="pres">
      <dgm:prSet presAssocID="{E772837A-20DA-49F3-AD5F-25C8D542081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41C899CF-E9D8-4AED-BAEF-05C1728E388F}" type="pres">
      <dgm:prSet presAssocID="{E772837A-20DA-49F3-AD5F-25C8D5420811}" presName="spaceRect" presStyleCnt="0"/>
      <dgm:spPr/>
    </dgm:pt>
    <dgm:pt modelId="{E611880C-D56E-4545-A31A-A23D247827F9}" type="pres">
      <dgm:prSet presAssocID="{E772837A-20DA-49F3-AD5F-25C8D5420811}" presName="textRect" presStyleLbl="revTx" presStyleIdx="3" presStyleCnt="5">
        <dgm:presLayoutVars>
          <dgm:chMax val="1"/>
          <dgm:chPref val="1"/>
        </dgm:presLayoutVars>
      </dgm:prSet>
      <dgm:spPr/>
    </dgm:pt>
    <dgm:pt modelId="{2D921916-5F25-4996-B328-48D466F302F3}" type="pres">
      <dgm:prSet presAssocID="{576CF2ED-3218-4767-875D-CFF69208C6D2}" presName="sibTrans" presStyleLbl="sibTrans2D1" presStyleIdx="0" presStyleCnt="0"/>
      <dgm:spPr/>
    </dgm:pt>
    <dgm:pt modelId="{C3DDAA1C-DDE6-49F7-B66D-FF4CE6BCDCCC}" type="pres">
      <dgm:prSet presAssocID="{C89D7ECE-7C64-4EA8-9D7B-E44CC6CD1577}" presName="compNode" presStyleCnt="0"/>
      <dgm:spPr/>
    </dgm:pt>
    <dgm:pt modelId="{B78AB925-9F0A-485F-B455-950A38A35B70}" type="pres">
      <dgm:prSet presAssocID="{C89D7ECE-7C64-4EA8-9D7B-E44CC6CD1577}" presName="iconBgRect" presStyleLbl="bgShp" presStyleIdx="4" presStyleCnt="5"/>
      <dgm:spPr/>
    </dgm:pt>
    <dgm:pt modelId="{83D1687F-0AB6-4BA3-B288-35EF474EF371}" type="pres">
      <dgm:prSet presAssocID="{C89D7ECE-7C64-4EA8-9D7B-E44CC6CD157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66ECBF2F-4048-47F8-9BBE-4D8F245D2128}" type="pres">
      <dgm:prSet presAssocID="{C89D7ECE-7C64-4EA8-9D7B-E44CC6CD1577}" presName="spaceRect" presStyleCnt="0"/>
      <dgm:spPr/>
    </dgm:pt>
    <dgm:pt modelId="{127C8D95-416B-4AE6-B931-157EC9B2BD40}" type="pres">
      <dgm:prSet presAssocID="{C89D7ECE-7C64-4EA8-9D7B-E44CC6CD157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38F5E01-4F72-403D-84D6-202DDD0E3676}" srcId="{FD2B445F-C2FF-4E0A-AC36-4EBFDC2A7D99}" destId="{7928C690-0B67-4002-ABA8-FEB15CC26545}" srcOrd="0" destOrd="0" parTransId="{12A056CB-6E08-487D-93AA-9A5EE0EE0563}" sibTransId="{9502330A-C7D0-40B3-9666-A555D103D3FC}"/>
    <dgm:cxn modelId="{5746DD04-2213-4BD9-8483-4949F3C81450}" srcId="{FD2B445F-C2FF-4E0A-AC36-4EBFDC2A7D99}" destId="{5559FAC4-C9AC-4788-8FA9-2DCDA992F00B}" srcOrd="1" destOrd="0" parTransId="{59F3C767-1930-4704-9F27-09965217B424}" sibTransId="{61223631-729D-41A6-92F8-BE598C40D19F}"/>
    <dgm:cxn modelId="{5965F006-64EB-4DAC-96B8-A26A5639D6E7}" srcId="{FD2B445F-C2FF-4E0A-AC36-4EBFDC2A7D99}" destId="{C89D7ECE-7C64-4EA8-9D7B-E44CC6CD1577}" srcOrd="4" destOrd="0" parTransId="{7F4B9938-CB8B-447D-B4A6-225AF8E4138D}" sibTransId="{4984DE02-25FE-46A0-A501-BEB0D62C4F89}"/>
    <dgm:cxn modelId="{384F2019-98B4-4B33-A60D-AEF47E0A8B26}" type="presOf" srcId="{9502330A-C7D0-40B3-9666-A555D103D3FC}" destId="{521C7D1A-892B-465B-928C-7C69D1C94F82}" srcOrd="0" destOrd="0" presId="urn:microsoft.com/office/officeart/2018/2/layout/IconCircleList"/>
    <dgm:cxn modelId="{BC6B0D1F-00D8-4E6B-B1A3-59E3A0984F43}" srcId="{FD2B445F-C2FF-4E0A-AC36-4EBFDC2A7D99}" destId="{E772837A-20DA-49F3-AD5F-25C8D5420811}" srcOrd="3" destOrd="0" parTransId="{BD1475C6-E432-4FDD-AC79-EA1692DC4A97}" sibTransId="{576CF2ED-3218-4767-875D-CFF69208C6D2}"/>
    <dgm:cxn modelId="{4756292C-7753-4D65-A333-F38048E245E0}" srcId="{FD2B445F-C2FF-4E0A-AC36-4EBFDC2A7D99}" destId="{B9E344AC-38BD-483A-AE09-16DF4554AB84}" srcOrd="2" destOrd="0" parTransId="{4B66891D-D0F9-45D3-B0C7-F09C3BECFA08}" sibTransId="{A4113D55-4AC4-41BD-AD83-4EC6357658EA}"/>
    <dgm:cxn modelId="{88272B5D-0EEC-4CB7-8E03-67AA78B6AA78}" type="presOf" srcId="{A4113D55-4AC4-41BD-AD83-4EC6357658EA}" destId="{909959EB-FA4B-4324-B40C-6BBE4ABA6539}" srcOrd="0" destOrd="0" presId="urn:microsoft.com/office/officeart/2018/2/layout/IconCircleList"/>
    <dgm:cxn modelId="{DE25A351-B83A-41CC-8410-6E2663257F5C}" type="presOf" srcId="{E772837A-20DA-49F3-AD5F-25C8D5420811}" destId="{E611880C-D56E-4545-A31A-A23D247827F9}" srcOrd="0" destOrd="0" presId="urn:microsoft.com/office/officeart/2018/2/layout/IconCircleList"/>
    <dgm:cxn modelId="{B75D897A-13B1-4A02-BE00-D5DEA0E35F09}" type="presOf" srcId="{7928C690-0B67-4002-ABA8-FEB15CC26545}" destId="{8C02626E-55C9-46DA-BADE-9850BFD687B9}" srcOrd="0" destOrd="0" presId="urn:microsoft.com/office/officeart/2018/2/layout/IconCircleList"/>
    <dgm:cxn modelId="{4E01EE9C-490E-418D-9CB8-2EC59DBD55B3}" type="presOf" srcId="{FD2B445F-C2FF-4E0A-AC36-4EBFDC2A7D99}" destId="{1A0B5224-A65F-4972-8A48-1685A5065952}" srcOrd="0" destOrd="0" presId="urn:microsoft.com/office/officeart/2018/2/layout/IconCircleList"/>
    <dgm:cxn modelId="{65CE46A6-1E73-480C-B2AB-D8E2DBFCDC92}" type="presOf" srcId="{576CF2ED-3218-4767-875D-CFF69208C6D2}" destId="{2D921916-5F25-4996-B328-48D466F302F3}" srcOrd="0" destOrd="0" presId="urn:microsoft.com/office/officeart/2018/2/layout/IconCircleList"/>
    <dgm:cxn modelId="{09CD8FAB-5BEC-4754-91E9-5A2DEB61C226}" type="presOf" srcId="{5559FAC4-C9AC-4788-8FA9-2DCDA992F00B}" destId="{5551541C-7B61-4AB2-A82D-D505297167F6}" srcOrd="0" destOrd="0" presId="urn:microsoft.com/office/officeart/2018/2/layout/IconCircleList"/>
    <dgm:cxn modelId="{9741F5E1-F257-4E2D-8336-DA653A4F8C35}" type="presOf" srcId="{C89D7ECE-7C64-4EA8-9D7B-E44CC6CD1577}" destId="{127C8D95-416B-4AE6-B931-157EC9B2BD40}" srcOrd="0" destOrd="0" presId="urn:microsoft.com/office/officeart/2018/2/layout/IconCircleList"/>
    <dgm:cxn modelId="{AAC39EEE-5127-40DC-8DF6-AB064A9EF1AB}" type="presOf" srcId="{B9E344AC-38BD-483A-AE09-16DF4554AB84}" destId="{114B764B-7A8B-4CAA-A8F4-D7D5C0EC2ABF}" srcOrd="0" destOrd="0" presId="urn:microsoft.com/office/officeart/2018/2/layout/IconCircleList"/>
    <dgm:cxn modelId="{791649EF-6EA5-400B-B074-AC54A056B2C5}" type="presOf" srcId="{61223631-729D-41A6-92F8-BE598C40D19F}" destId="{F769E2A6-0DBC-4B6C-ACA4-3D2C628D9B1D}" srcOrd="0" destOrd="0" presId="urn:microsoft.com/office/officeart/2018/2/layout/IconCircleList"/>
    <dgm:cxn modelId="{5807B05E-D599-45D7-8BF6-DEC7285EEA21}" type="presParOf" srcId="{1A0B5224-A65F-4972-8A48-1685A5065952}" destId="{501AAE04-6377-4A01-9B45-D7B403DBF55E}" srcOrd="0" destOrd="0" presId="urn:microsoft.com/office/officeart/2018/2/layout/IconCircleList"/>
    <dgm:cxn modelId="{CB88C235-1748-4581-8611-F919416AD7EC}" type="presParOf" srcId="{501AAE04-6377-4A01-9B45-D7B403DBF55E}" destId="{097B5361-F7C7-4287-9832-F130FF19A487}" srcOrd="0" destOrd="0" presId="urn:microsoft.com/office/officeart/2018/2/layout/IconCircleList"/>
    <dgm:cxn modelId="{B641D4DA-AAC9-4E0E-82CA-889AE3750D1C}" type="presParOf" srcId="{097B5361-F7C7-4287-9832-F130FF19A487}" destId="{86263705-963F-4F63-8CD6-B14E5DC74DBB}" srcOrd="0" destOrd="0" presId="urn:microsoft.com/office/officeart/2018/2/layout/IconCircleList"/>
    <dgm:cxn modelId="{007D5090-5B9D-4845-A233-DF38BC23BAEB}" type="presParOf" srcId="{097B5361-F7C7-4287-9832-F130FF19A487}" destId="{D317B102-BE60-4E06-86DF-E186806151B6}" srcOrd="1" destOrd="0" presId="urn:microsoft.com/office/officeart/2018/2/layout/IconCircleList"/>
    <dgm:cxn modelId="{0131119E-278A-4EAA-BB38-8A0E9F6665D4}" type="presParOf" srcId="{097B5361-F7C7-4287-9832-F130FF19A487}" destId="{33CD6383-C7CB-42AF-BAE9-008225C6A5C0}" srcOrd="2" destOrd="0" presId="urn:microsoft.com/office/officeart/2018/2/layout/IconCircleList"/>
    <dgm:cxn modelId="{CE885AAD-AA34-435B-A1EE-07A691C0F3AD}" type="presParOf" srcId="{097B5361-F7C7-4287-9832-F130FF19A487}" destId="{8C02626E-55C9-46DA-BADE-9850BFD687B9}" srcOrd="3" destOrd="0" presId="urn:microsoft.com/office/officeart/2018/2/layout/IconCircleList"/>
    <dgm:cxn modelId="{7102D17E-88E2-47D6-B815-71EDD8CEC3B3}" type="presParOf" srcId="{501AAE04-6377-4A01-9B45-D7B403DBF55E}" destId="{521C7D1A-892B-465B-928C-7C69D1C94F82}" srcOrd="1" destOrd="0" presId="urn:microsoft.com/office/officeart/2018/2/layout/IconCircleList"/>
    <dgm:cxn modelId="{445ADB14-0690-4659-89B4-4D4BCE73B0D1}" type="presParOf" srcId="{501AAE04-6377-4A01-9B45-D7B403DBF55E}" destId="{3555DD00-47AE-4C98-BAED-DAF4F8F5B000}" srcOrd="2" destOrd="0" presId="urn:microsoft.com/office/officeart/2018/2/layout/IconCircleList"/>
    <dgm:cxn modelId="{A8A4ACB9-3928-4C41-AD6A-3D506492F710}" type="presParOf" srcId="{3555DD00-47AE-4C98-BAED-DAF4F8F5B000}" destId="{96B118B0-8EAF-461F-83FE-56AD375B774D}" srcOrd="0" destOrd="0" presId="urn:microsoft.com/office/officeart/2018/2/layout/IconCircleList"/>
    <dgm:cxn modelId="{9AAF0805-054D-4332-A58B-EF7CEAFA4FCB}" type="presParOf" srcId="{3555DD00-47AE-4C98-BAED-DAF4F8F5B000}" destId="{705F9B71-902B-4211-A8CD-F973C8B2D642}" srcOrd="1" destOrd="0" presId="urn:microsoft.com/office/officeart/2018/2/layout/IconCircleList"/>
    <dgm:cxn modelId="{CE282ABE-7F3E-4873-B818-E2047AC96DA2}" type="presParOf" srcId="{3555DD00-47AE-4C98-BAED-DAF4F8F5B000}" destId="{CF1A296F-F6A4-42CE-B8F0-D095B3DFA8FD}" srcOrd="2" destOrd="0" presId="urn:microsoft.com/office/officeart/2018/2/layout/IconCircleList"/>
    <dgm:cxn modelId="{A651B9CD-3420-40D0-82C9-82137EC6FDEE}" type="presParOf" srcId="{3555DD00-47AE-4C98-BAED-DAF4F8F5B000}" destId="{5551541C-7B61-4AB2-A82D-D505297167F6}" srcOrd="3" destOrd="0" presId="urn:microsoft.com/office/officeart/2018/2/layout/IconCircleList"/>
    <dgm:cxn modelId="{13F4E6B0-49F1-4A70-850D-3A81ADA68117}" type="presParOf" srcId="{501AAE04-6377-4A01-9B45-D7B403DBF55E}" destId="{F769E2A6-0DBC-4B6C-ACA4-3D2C628D9B1D}" srcOrd="3" destOrd="0" presId="urn:microsoft.com/office/officeart/2018/2/layout/IconCircleList"/>
    <dgm:cxn modelId="{1848414B-2B9F-4B28-8AD2-9EE402FB80AA}" type="presParOf" srcId="{501AAE04-6377-4A01-9B45-D7B403DBF55E}" destId="{ECC50AFD-044F-4B12-8A00-3CD40BDF393E}" srcOrd="4" destOrd="0" presId="urn:microsoft.com/office/officeart/2018/2/layout/IconCircleList"/>
    <dgm:cxn modelId="{6C613BF9-F827-43B0-98A7-2FD3B726EECF}" type="presParOf" srcId="{ECC50AFD-044F-4B12-8A00-3CD40BDF393E}" destId="{901AACB9-9306-4B8E-9936-7C7FD7D9E1AB}" srcOrd="0" destOrd="0" presId="urn:microsoft.com/office/officeart/2018/2/layout/IconCircleList"/>
    <dgm:cxn modelId="{12A5B769-EDB6-42A0-B413-E55ACBA77CB2}" type="presParOf" srcId="{ECC50AFD-044F-4B12-8A00-3CD40BDF393E}" destId="{40F518AF-24E8-4DF0-AF78-04BA221A7F3D}" srcOrd="1" destOrd="0" presId="urn:microsoft.com/office/officeart/2018/2/layout/IconCircleList"/>
    <dgm:cxn modelId="{C49DBCE1-EA93-48A7-A2E5-110694E13B4B}" type="presParOf" srcId="{ECC50AFD-044F-4B12-8A00-3CD40BDF393E}" destId="{8E57E3BC-A257-4845-8785-13DC8B6F46A1}" srcOrd="2" destOrd="0" presId="urn:microsoft.com/office/officeart/2018/2/layout/IconCircleList"/>
    <dgm:cxn modelId="{2FD2CF1C-226A-4EC1-8EC0-7B6F7057355C}" type="presParOf" srcId="{ECC50AFD-044F-4B12-8A00-3CD40BDF393E}" destId="{114B764B-7A8B-4CAA-A8F4-D7D5C0EC2ABF}" srcOrd="3" destOrd="0" presId="urn:microsoft.com/office/officeart/2018/2/layout/IconCircleList"/>
    <dgm:cxn modelId="{F8B530AB-A34F-4058-ADEB-8EF6A75A612E}" type="presParOf" srcId="{501AAE04-6377-4A01-9B45-D7B403DBF55E}" destId="{909959EB-FA4B-4324-B40C-6BBE4ABA6539}" srcOrd="5" destOrd="0" presId="urn:microsoft.com/office/officeart/2018/2/layout/IconCircleList"/>
    <dgm:cxn modelId="{BDC001B6-3174-4A83-BF33-2E72E196A95D}" type="presParOf" srcId="{501AAE04-6377-4A01-9B45-D7B403DBF55E}" destId="{0A9CEBCD-C1AF-4121-B374-E70FD790A55C}" srcOrd="6" destOrd="0" presId="urn:microsoft.com/office/officeart/2018/2/layout/IconCircleList"/>
    <dgm:cxn modelId="{58FAC460-9DA3-4760-8631-7BD65514A221}" type="presParOf" srcId="{0A9CEBCD-C1AF-4121-B374-E70FD790A55C}" destId="{5B4CA1D4-E8C4-4402-A101-28626ED4A86D}" srcOrd="0" destOrd="0" presId="urn:microsoft.com/office/officeart/2018/2/layout/IconCircleList"/>
    <dgm:cxn modelId="{468E36EB-3FEF-479D-833D-B4836BF6D3BE}" type="presParOf" srcId="{0A9CEBCD-C1AF-4121-B374-E70FD790A55C}" destId="{D6C3B8F1-5768-4FB7-A23A-F0DB7C39DB33}" srcOrd="1" destOrd="0" presId="urn:microsoft.com/office/officeart/2018/2/layout/IconCircleList"/>
    <dgm:cxn modelId="{D31BBBEB-E227-4CD6-BC9E-05950F9AEAAD}" type="presParOf" srcId="{0A9CEBCD-C1AF-4121-B374-E70FD790A55C}" destId="{41C899CF-E9D8-4AED-BAEF-05C1728E388F}" srcOrd="2" destOrd="0" presId="urn:microsoft.com/office/officeart/2018/2/layout/IconCircleList"/>
    <dgm:cxn modelId="{04371539-9300-45EC-839E-96BCD4C0135A}" type="presParOf" srcId="{0A9CEBCD-C1AF-4121-B374-E70FD790A55C}" destId="{E611880C-D56E-4545-A31A-A23D247827F9}" srcOrd="3" destOrd="0" presId="urn:microsoft.com/office/officeart/2018/2/layout/IconCircleList"/>
    <dgm:cxn modelId="{ED5A9B4F-3184-4279-999E-73DD84EA7936}" type="presParOf" srcId="{501AAE04-6377-4A01-9B45-D7B403DBF55E}" destId="{2D921916-5F25-4996-B328-48D466F302F3}" srcOrd="7" destOrd="0" presId="urn:microsoft.com/office/officeart/2018/2/layout/IconCircleList"/>
    <dgm:cxn modelId="{5C6CB85A-FF54-455C-8500-9519A2CB7532}" type="presParOf" srcId="{501AAE04-6377-4A01-9B45-D7B403DBF55E}" destId="{C3DDAA1C-DDE6-49F7-B66D-FF4CE6BCDCCC}" srcOrd="8" destOrd="0" presId="urn:microsoft.com/office/officeart/2018/2/layout/IconCircleList"/>
    <dgm:cxn modelId="{BB5DD1B1-2938-4AA4-AA0A-0B593F1CA55F}" type="presParOf" srcId="{C3DDAA1C-DDE6-49F7-B66D-FF4CE6BCDCCC}" destId="{B78AB925-9F0A-485F-B455-950A38A35B70}" srcOrd="0" destOrd="0" presId="urn:microsoft.com/office/officeart/2018/2/layout/IconCircleList"/>
    <dgm:cxn modelId="{A9E3DED3-D5C1-459E-AEF7-54244B7C657D}" type="presParOf" srcId="{C3DDAA1C-DDE6-49F7-B66D-FF4CE6BCDCCC}" destId="{83D1687F-0AB6-4BA3-B288-35EF474EF371}" srcOrd="1" destOrd="0" presId="urn:microsoft.com/office/officeart/2018/2/layout/IconCircleList"/>
    <dgm:cxn modelId="{5EFDB5C9-515E-4A2F-B917-23D4BF3186F4}" type="presParOf" srcId="{C3DDAA1C-DDE6-49F7-B66D-FF4CE6BCDCCC}" destId="{66ECBF2F-4048-47F8-9BBE-4D8F245D2128}" srcOrd="2" destOrd="0" presId="urn:microsoft.com/office/officeart/2018/2/layout/IconCircleList"/>
    <dgm:cxn modelId="{6056BFFD-53BC-463E-BD2E-9728552F1663}" type="presParOf" srcId="{C3DDAA1C-DDE6-49F7-B66D-FF4CE6BCDCCC}" destId="{127C8D95-416B-4AE6-B931-157EC9B2BD4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CA356-9DB7-48C2-9D9F-71B2253EC4A0}">
      <dsp:nvSpPr>
        <dsp:cNvPr id="0" name=""/>
        <dsp:cNvSpPr/>
      </dsp:nvSpPr>
      <dsp:spPr>
        <a:xfrm>
          <a:off x="0" y="3993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5B436-3049-4300-A10C-38BDDFF71C85}">
      <dsp:nvSpPr>
        <dsp:cNvPr id="0" name=""/>
        <dsp:cNvSpPr/>
      </dsp:nvSpPr>
      <dsp:spPr>
        <a:xfrm>
          <a:off x="257290" y="195365"/>
          <a:ext cx="467800" cy="467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B38D0-DB51-479A-B4B1-9322BCF6D5F9}">
      <dsp:nvSpPr>
        <dsp:cNvPr id="0" name=""/>
        <dsp:cNvSpPr/>
      </dsp:nvSpPr>
      <dsp:spPr>
        <a:xfrm>
          <a:off x="982380" y="3993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Aplicar técnicas de </a:t>
          </a:r>
          <a:r>
            <a:rPr lang="es-ES" sz="1900" i="1" kern="1200"/>
            <a:t>machine learning no supervisado</a:t>
          </a:r>
          <a:r>
            <a:rPr lang="es-ES" sz="1900" kern="1200"/>
            <a:t> sobre imágenes de lesiones de piel.</a:t>
          </a:r>
          <a:endParaRPr lang="en-US" sz="1900" kern="1200"/>
        </a:p>
      </dsp:txBody>
      <dsp:txXfrm>
        <a:off x="982380" y="3993"/>
        <a:ext cx="6234035" cy="850545"/>
      </dsp:txXfrm>
    </dsp:sp>
    <dsp:sp modelId="{AFB6DD13-7796-41F5-948E-C86617EB28DC}">
      <dsp:nvSpPr>
        <dsp:cNvPr id="0" name=""/>
        <dsp:cNvSpPr/>
      </dsp:nvSpPr>
      <dsp:spPr>
        <a:xfrm>
          <a:off x="0" y="1067175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F3E6C-DB56-47B0-8E64-F6393CCF329D}">
      <dsp:nvSpPr>
        <dsp:cNvPr id="0" name=""/>
        <dsp:cNvSpPr/>
      </dsp:nvSpPr>
      <dsp:spPr>
        <a:xfrm>
          <a:off x="257290" y="1258547"/>
          <a:ext cx="467800" cy="467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66B49-1B03-4DF8-8000-D0FB12F5BD3B}">
      <dsp:nvSpPr>
        <dsp:cNvPr id="0" name=""/>
        <dsp:cNvSpPr/>
      </dsp:nvSpPr>
      <dsp:spPr>
        <a:xfrm>
          <a:off x="982380" y="1067175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Identificar patrones y grupos naturales en los datos.</a:t>
          </a:r>
          <a:endParaRPr lang="en-US" sz="1900" kern="1200"/>
        </a:p>
      </dsp:txBody>
      <dsp:txXfrm>
        <a:off x="982380" y="1067175"/>
        <a:ext cx="6234035" cy="850545"/>
      </dsp:txXfrm>
    </dsp:sp>
    <dsp:sp modelId="{654EF449-997F-4E33-9D37-3357BB301EAC}">
      <dsp:nvSpPr>
        <dsp:cNvPr id="0" name=""/>
        <dsp:cNvSpPr/>
      </dsp:nvSpPr>
      <dsp:spPr>
        <a:xfrm>
          <a:off x="0" y="2130357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20251-1F83-498B-8D72-147C1E4D37AA}">
      <dsp:nvSpPr>
        <dsp:cNvPr id="0" name=""/>
        <dsp:cNvSpPr/>
      </dsp:nvSpPr>
      <dsp:spPr>
        <a:xfrm>
          <a:off x="257290" y="2321729"/>
          <a:ext cx="467800" cy="467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3E15E-3862-4527-BCBC-1B31C389A6EA}">
      <dsp:nvSpPr>
        <dsp:cNvPr id="0" name=""/>
        <dsp:cNvSpPr/>
      </dsp:nvSpPr>
      <dsp:spPr>
        <a:xfrm>
          <a:off x="982380" y="2130357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Comparar dos algoritmos de clustering: </a:t>
          </a:r>
          <a:r>
            <a:rPr lang="es-ES" sz="1900" b="1" kern="1200"/>
            <a:t>K-Means</a:t>
          </a:r>
          <a:r>
            <a:rPr lang="es-ES" sz="1900" kern="1200"/>
            <a:t> y </a:t>
          </a:r>
          <a:r>
            <a:rPr lang="es-ES" sz="1900" b="1" kern="1200"/>
            <a:t>DBSCAN</a:t>
          </a:r>
          <a:r>
            <a:rPr lang="es-ES" sz="1900" kern="1200"/>
            <a:t>.</a:t>
          </a:r>
          <a:endParaRPr lang="en-US" sz="1900" kern="1200"/>
        </a:p>
      </dsp:txBody>
      <dsp:txXfrm>
        <a:off x="982380" y="2130357"/>
        <a:ext cx="6234035" cy="850545"/>
      </dsp:txXfrm>
    </dsp:sp>
    <dsp:sp modelId="{D194A4E2-DB3B-4A30-B1D5-7387F5172B98}">
      <dsp:nvSpPr>
        <dsp:cNvPr id="0" name=""/>
        <dsp:cNvSpPr/>
      </dsp:nvSpPr>
      <dsp:spPr>
        <a:xfrm>
          <a:off x="0" y="3193539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9FE4C-10F6-4C28-BC0C-B2722FA61C98}">
      <dsp:nvSpPr>
        <dsp:cNvPr id="0" name=""/>
        <dsp:cNvSpPr/>
      </dsp:nvSpPr>
      <dsp:spPr>
        <a:xfrm>
          <a:off x="257290" y="3384911"/>
          <a:ext cx="467800" cy="4678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E2495-0796-4094-AB1D-FC9FC609678C}">
      <dsp:nvSpPr>
        <dsp:cNvPr id="0" name=""/>
        <dsp:cNvSpPr/>
      </dsp:nvSpPr>
      <dsp:spPr>
        <a:xfrm>
          <a:off x="982380" y="3193539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Reducir dimensionalidad para facilitar el análisis (</a:t>
          </a:r>
          <a:r>
            <a:rPr lang="es-ES" sz="1900" b="1" kern="1200"/>
            <a:t>PCA + t-SNE</a:t>
          </a:r>
          <a:r>
            <a:rPr lang="es-ES" sz="1900" kern="1200"/>
            <a:t>).</a:t>
          </a:r>
          <a:endParaRPr lang="en-US" sz="1900" kern="1200"/>
        </a:p>
      </dsp:txBody>
      <dsp:txXfrm>
        <a:off x="982380" y="3193539"/>
        <a:ext cx="6234035" cy="850545"/>
      </dsp:txXfrm>
    </dsp:sp>
    <dsp:sp modelId="{2ADE994F-9FD9-42F3-BDB3-115417600ED5}">
      <dsp:nvSpPr>
        <dsp:cNvPr id="0" name=""/>
        <dsp:cNvSpPr/>
      </dsp:nvSpPr>
      <dsp:spPr>
        <a:xfrm>
          <a:off x="0" y="4256721"/>
          <a:ext cx="7216416" cy="850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D2D51-938D-492B-BCCE-E0AB947F3524}">
      <dsp:nvSpPr>
        <dsp:cNvPr id="0" name=""/>
        <dsp:cNvSpPr/>
      </dsp:nvSpPr>
      <dsp:spPr>
        <a:xfrm>
          <a:off x="257290" y="4448093"/>
          <a:ext cx="467800" cy="4678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72ECE-623E-478F-8613-D54F3978A43D}">
      <dsp:nvSpPr>
        <dsp:cNvPr id="0" name=""/>
        <dsp:cNvSpPr/>
      </dsp:nvSpPr>
      <dsp:spPr>
        <a:xfrm>
          <a:off x="982380" y="4256721"/>
          <a:ext cx="6234035" cy="8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16" tIns="90016" rIns="90016" bIns="90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Evaluar métricas de similitud entre clusters y clases reales.</a:t>
          </a:r>
          <a:endParaRPr lang="en-US" sz="1900" kern="1200"/>
        </a:p>
      </dsp:txBody>
      <dsp:txXfrm>
        <a:off x="982380" y="4256721"/>
        <a:ext cx="6234035" cy="8505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63705-963F-4F63-8CD6-B14E5DC74DBB}">
      <dsp:nvSpPr>
        <dsp:cNvPr id="0" name=""/>
        <dsp:cNvSpPr/>
      </dsp:nvSpPr>
      <dsp:spPr>
        <a:xfrm>
          <a:off x="194508" y="641245"/>
          <a:ext cx="910382" cy="9103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7B102-BE60-4E06-86DF-E186806151B6}">
      <dsp:nvSpPr>
        <dsp:cNvPr id="0" name=""/>
        <dsp:cNvSpPr/>
      </dsp:nvSpPr>
      <dsp:spPr>
        <a:xfrm>
          <a:off x="385688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2626E-55C9-46DA-BADE-9850BFD687B9}">
      <dsp:nvSpPr>
        <dsp:cNvPr id="0" name=""/>
        <dsp:cNvSpPr/>
      </dsp:nvSpPr>
      <dsp:spPr>
        <a:xfrm>
          <a:off x="1299972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Normalización de píxeles a rango [0, 1].</a:t>
          </a:r>
          <a:endParaRPr lang="en-US" sz="1400" kern="1200" dirty="0"/>
        </a:p>
      </dsp:txBody>
      <dsp:txXfrm>
        <a:off x="1299972" y="641245"/>
        <a:ext cx="2145901" cy="910382"/>
      </dsp:txXfrm>
    </dsp:sp>
    <dsp:sp modelId="{96B118B0-8EAF-461F-83FE-56AD375B774D}">
      <dsp:nvSpPr>
        <dsp:cNvPr id="0" name=""/>
        <dsp:cNvSpPr/>
      </dsp:nvSpPr>
      <dsp:spPr>
        <a:xfrm>
          <a:off x="3819781" y="641245"/>
          <a:ext cx="910382" cy="9103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F9B71-902B-4211-A8CD-F973C8B2D642}">
      <dsp:nvSpPr>
        <dsp:cNvPr id="0" name=""/>
        <dsp:cNvSpPr/>
      </dsp:nvSpPr>
      <dsp:spPr>
        <a:xfrm>
          <a:off x="4010961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1541C-7B61-4AB2-A82D-D505297167F6}">
      <dsp:nvSpPr>
        <dsp:cNvPr id="0" name=""/>
        <dsp:cNvSpPr/>
      </dsp:nvSpPr>
      <dsp:spPr>
        <a:xfrm>
          <a:off x="4925245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Aplanado de imágenes (784 características por imagen).</a:t>
          </a:r>
          <a:endParaRPr lang="en-US" sz="1400" kern="1200" dirty="0"/>
        </a:p>
      </dsp:txBody>
      <dsp:txXfrm>
        <a:off x="4925245" y="641245"/>
        <a:ext cx="2145901" cy="910382"/>
      </dsp:txXfrm>
    </dsp:sp>
    <dsp:sp modelId="{901AACB9-9306-4B8E-9936-7C7FD7D9E1AB}">
      <dsp:nvSpPr>
        <dsp:cNvPr id="0" name=""/>
        <dsp:cNvSpPr/>
      </dsp:nvSpPr>
      <dsp:spPr>
        <a:xfrm>
          <a:off x="7445054" y="641245"/>
          <a:ext cx="910382" cy="9103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518AF-24E8-4DF0-AF78-04BA221A7F3D}">
      <dsp:nvSpPr>
        <dsp:cNvPr id="0" name=""/>
        <dsp:cNvSpPr/>
      </dsp:nvSpPr>
      <dsp:spPr>
        <a:xfrm>
          <a:off x="7636234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B764B-7A8B-4CAA-A8F4-D7D5C0EC2ABF}">
      <dsp:nvSpPr>
        <dsp:cNvPr id="0" name=""/>
        <dsp:cNvSpPr/>
      </dsp:nvSpPr>
      <dsp:spPr>
        <a:xfrm>
          <a:off x="8550519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 err="1"/>
            <a:t>StandardScaler</a:t>
          </a:r>
          <a:r>
            <a:rPr lang="es-ES" sz="1400" kern="1200" dirty="0"/>
            <a:t> para centrar y escalar los datos.</a:t>
          </a:r>
          <a:endParaRPr lang="en-US" sz="1400" kern="1200" dirty="0"/>
        </a:p>
      </dsp:txBody>
      <dsp:txXfrm>
        <a:off x="8550519" y="641245"/>
        <a:ext cx="2145901" cy="910382"/>
      </dsp:txXfrm>
    </dsp:sp>
    <dsp:sp modelId="{5B4CA1D4-E8C4-4402-A101-28626ED4A86D}">
      <dsp:nvSpPr>
        <dsp:cNvPr id="0" name=""/>
        <dsp:cNvSpPr/>
      </dsp:nvSpPr>
      <dsp:spPr>
        <a:xfrm>
          <a:off x="194508" y="2187234"/>
          <a:ext cx="910382" cy="9103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3B8F1-5768-4FB7-A23A-F0DB7C39DB33}">
      <dsp:nvSpPr>
        <dsp:cNvPr id="0" name=""/>
        <dsp:cNvSpPr/>
      </dsp:nvSpPr>
      <dsp:spPr>
        <a:xfrm>
          <a:off x="385688" y="2378415"/>
          <a:ext cx="528021" cy="5280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1880C-D56E-4545-A31A-A23D247827F9}">
      <dsp:nvSpPr>
        <dsp:cNvPr id="0" name=""/>
        <dsp:cNvSpPr/>
      </dsp:nvSpPr>
      <dsp:spPr>
        <a:xfrm>
          <a:off x="1299972" y="2187234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Aplicación de </a:t>
          </a:r>
          <a:r>
            <a:rPr lang="es-ES" sz="1400" b="1" kern="1200" dirty="0"/>
            <a:t>PCA</a:t>
          </a:r>
          <a:r>
            <a:rPr lang="es-ES" sz="1400" kern="1200" dirty="0"/>
            <a:t> para reducir dimensionalidad al 95% de varianza.</a:t>
          </a:r>
          <a:endParaRPr lang="en-US" sz="1400" kern="1200" dirty="0"/>
        </a:p>
      </dsp:txBody>
      <dsp:txXfrm>
        <a:off x="1299972" y="2187234"/>
        <a:ext cx="2145901" cy="910382"/>
      </dsp:txXfrm>
    </dsp:sp>
    <dsp:sp modelId="{B78AB925-9F0A-485F-B455-950A38A35B70}">
      <dsp:nvSpPr>
        <dsp:cNvPr id="0" name=""/>
        <dsp:cNvSpPr/>
      </dsp:nvSpPr>
      <dsp:spPr>
        <a:xfrm>
          <a:off x="3819781" y="2187234"/>
          <a:ext cx="910382" cy="9103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1687F-0AB6-4BA3-B288-35EF474EF371}">
      <dsp:nvSpPr>
        <dsp:cNvPr id="0" name=""/>
        <dsp:cNvSpPr/>
      </dsp:nvSpPr>
      <dsp:spPr>
        <a:xfrm>
          <a:off x="4010961" y="2378415"/>
          <a:ext cx="528021" cy="5280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C8D95-416B-4AE6-B931-157EC9B2BD40}">
      <dsp:nvSpPr>
        <dsp:cNvPr id="0" name=""/>
        <dsp:cNvSpPr/>
      </dsp:nvSpPr>
      <dsp:spPr>
        <a:xfrm>
          <a:off x="4925245" y="2187234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Resultado esperado:</a:t>
          </a:r>
          <a:r>
            <a:rPr lang="es-ES" sz="1400" b="1" kern="1200" dirty="0">
              <a:latin typeface="Grandview Display"/>
            </a:rPr>
            <a:t>             </a:t>
          </a:r>
          <a:r>
            <a:rPr lang="es-ES" sz="1400" kern="1200" dirty="0"/>
            <a:t>PCA reduce de ~2352 </a:t>
          </a:r>
          <a:r>
            <a:rPr lang="es-ES" sz="1400" kern="1200" dirty="0" err="1"/>
            <a:t>features</a:t>
          </a:r>
          <a:r>
            <a:rPr lang="es-ES" sz="1400" kern="1200" dirty="0"/>
            <a:t> a ~100 componentes.</a:t>
          </a:r>
          <a:endParaRPr lang="en-US" sz="1400" kern="1200" dirty="0">
            <a:latin typeface="Grandview Display"/>
          </a:endParaRPr>
        </a:p>
      </dsp:txBody>
      <dsp:txXfrm>
        <a:off x="4925245" y="2187234"/>
        <a:ext cx="2145901" cy="910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2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48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5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1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1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3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6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67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a en un laboratorio">
            <a:extLst>
              <a:ext uri="{FF2B5EF4-FFF2-40B4-BE49-F238E27FC236}">
                <a16:creationId xmlns:a16="http://schemas.microsoft.com/office/drawing/2014/main" id="{B4F30C2D-BD06-5F0B-17BE-25F41396E7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6250" b="6252"/>
          <a:stretch>
            <a:fillRect/>
          </a:stretch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14531" y="1371600"/>
            <a:ext cx="4916477" cy="2933952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s-ES" sz="4200" i="1" dirty="0">
                <a:solidFill>
                  <a:schemeClr val="accent5"/>
                </a:solidFill>
                <a:ea typeface="+mj-lt"/>
                <a:cs typeface="+mj-lt"/>
              </a:rPr>
              <a:t>Análisis No Supervisado de Lesiones Cutáneas (</a:t>
            </a:r>
            <a:r>
              <a:rPr lang="es-ES" sz="4200" i="1" err="1">
                <a:solidFill>
                  <a:schemeClr val="accent5"/>
                </a:solidFill>
                <a:ea typeface="+mj-lt"/>
                <a:cs typeface="+mj-lt"/>
              </a:rPr>
              <a:t>DermaMNIST</a:t>
            </a:r>
            <a:r>
              <a:rPr lang="es-ES" sz="4200" i="1" dirty="0">
                <a:solidFill>
                  <a:schemeClr val="accent5"/>
                </a:solidFill>
                <a:ea typeface="+mj-lt"/>
                <a:cs typeface="+mj-lt"/>
              </a:rPr>
              <a:t>)</a:t>
            </a:r>
            <a:endParaRPr lang="es-ES" sz="4200" i="1" dirty="0">
              <a:solidFill>
                <a:schemeClr val="accent5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614532" y="4584879"/>
            <a:ext cx="4916477" cy="1287887"/>
          </a:xfrm>
        </p:spPr>
        <p:txBody>
          <a:bodyPr anchor="b">
            <a:normAutofit/>
          </a:bodyPr>
          <a:lstStyle/>
          <a:p>
            <a:pPr algn="r"/>
            <a:r>
              <a:rPr lang="es-ES" dirty="0"/>
              <a:t>JOHAN S. HERRERA</a:t>
            </a:r>
          </a:p>
          <a:p>
            <a:pPr algn="r"/>
            <a:r>
              <a:rPr lang="es-ES" dirty="0"/>
              <a:t>CARLOS A. BELTRÁN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06C5238-E080-5074-C8B7-92485398CCC3}"/>
              </a:ext>
            </a:extLst>
          </p:cNvPr>
          <p:cNvSpPr txBox="1"/>
          <p:nvPr/>
        </p:nvSpPr>
        <p:spPr>
          <a:xfrm>
            <a:off x="7607478" y="3702259"/>
            <a:ext cx="3807125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(K-</a:t>
            </a:r>
            <a:r>
              <a:rPr lang="es-ES" dirty="0" err="1">
                <a:ea typeface="+mn-lt"/>
                <a:cs typeface="+mn-lt"/>
              </a:rPr>
              <a:t>Means</a:t>
            </a:r>
            <a:r>
              <a:rPr lang="es-ES" dirty="0">
                <a:ea typeface="+mn-lt"/>
                <a:cs typeface="+mn-lt"/>
              </a:rPr>
              <a:t>, DBSCAN, PCA y t-SNE)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C740733B-94C5-C111-AF30-5148B7DA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" r="1277" b="-210"/>
          <a:stretch>
            <a:fillRect/>
          </a:stretch>
        </p:blipFill>
        <p:spPr>
          <a:xfrm>
            <a:off x="6055328" y="316313"/>
            <a:ext cx="5901839" cy="62254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ADE267-EB52-5601-AB79-A72A76A0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400" b="0">
                <a:ea typeface="+mj-lt"/>
                <a:cs typeface="+mj-lt"/>
              </a:rPr>
              <a:t>Comparación DBSCAN vs K-</a:t>
            </a:r>
            <a:r>
              <a:rPr lang="es-ES" sz="3400" b="0" err="1">
                <a:ea typeface="+mj-lt"/>
                <a:cs typeface="+mj-lt"/>
              </a:rPr>
              <a:t>Means</a:t>
            </a:r>
            <a:r>
              <a:rPr lang="es-ES" sz="3400" b="0">
                <a:ea typeface="+mj-lt"/>
                <a:cs typeface="+mj-lt"/>
              </a:rPr>
              <a:t> (variando </a:t>
            </a:r>
            <a:r>
              <a:rPr lang="es-ES" sz="3400" b="0" err="1">
                <a:ea typeface="+mj-lt"/>
                <a:cs typeface="+mj-lt"/>
              </a:rPr>
              <a:t>eps</a:t>
            </a:r>
            <a:r>
              <a:rPr lang="es-ES" sz="3400" b="0">
                <a:ea typeface="+mj-lt"/>
                <a:cs typeface="+mj-lt"/>
              </a:rPr>
              <a:t>)</a:t>
            </a:r>
            <a:endParaRPr lang="es-ES" sz="3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84ABA0-540C-E177-94AC-9216B5A57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10000"/>
              </a:lnSpc>
              <a:buFont typeface=""/>
              <a:buChar char="•"/>
            </a:pPr>
            <a:r>
              <a:rPr lang="es-ES" sz="1700"/>
              <a:t>Se probaron eps = 0.3, 0.5, 0.8, 1.2 (min_samples = 5).</a:t>
            </a:r>
          </a:p>
          <a:p>
            <a:pPr marL="228600" indent="-228600">
              <a:lnSpc>
                <a:spcPct val="110000"/>
              </a:lnSpc>
              <a:buFont typeface=""/>
              <a:buChar char="•"/>
            </a:pPr>
            <a:r>
              <a:rPr lang="es-ES" sz="1700"/>
              <a:t>Columna central: resultados de DBSCAN para cada eps; columna derecha: K-Means (k = 2) como referencia.</a:t>
            </a:r>
          </a:p>
          <a:p>
            <a:pPr marL="228600" indent="-228600">
              <a:lnSpc>
                <a:spcPct val="110000"/>
              </a:lnSpc>
              <a:buFont typeface=""/>
              <a:buChar char="•"/>
            </a:pPr>
            <a:r>
              <a:rPr lang="es-ES" sz="1700"/>
              <a:t>Con eps pequeño (0.3) DBSCAN produce varios grupos pequeños y algo de ruido, pero poco estable.</a:t>
            </a:r>
          </a:p>
          <a:p>
            <a:pPr marL="228600" indent="-228600">
              <a:lnSpc>
                <a:spcPct val="110000"/>
              </a:lnSpc>
              <a:buFont typeface=""/>
              <a:buChar char="•"/>
            </a:pPr>
            <a:r>
              <a:rPr lang="es-ES" sz="1700"/>
              <a:t>Con eps ≥ 0.5 DBSCAN colapsa en </a:t>
            </a:r>
            <a:r>
              <a:rPr lang="es-ES" sz="1700" b="1"/>
              <a:t>un solo cluster</a:t>
            </a:r>
            <a:r>
              <a:rPr lang="es-ES" sz="1700"/>
              <a:t> (pierde estructura).</a:t>
            </a:r>
          </a:p>
          <a:p>
            <a:pPr marL="228600" indent="-228600">
              <a:lnSpc>
                <a:spcPct val="110000"/>
              </a:lnSpc>
              <a:buFont typeface=""/>
              <a:buChar char="•"/>
            </a:pPr>
            <a:r>
              <a:rPr lang="es-ES" sz="1700"/>
              <a:t>Conclusión: </a:t>
            </a:r>
            <a:r>
              <a:rPr lang="es-ES" sz="1700" b="1"/>
              <a:t>K-Means produce particiones visualmente más útiles</a:t>
            </a:r>
            <a:r>
              <a:rPr lang="es-ES" sz="1700"/>
              <a:t>; DBSCAN no detecta densidades separadas en este espacio.</a:t>
            </a:r>
          </a:p>
        </p:txBody>
      </p:sp>
    </p:spTree>
    <p:extLst>
      <p:ext uri="{BB962C8B-B14F-4D97-AF65-F5344CB8AC3E}">
        <p14:creationId xmlns:p14="http://schemas.microsoft.com/office/powerpoint/2010/main" val="298095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54C8A4-962E-52C4-A9B9-2223C418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0"/>
            <a:ext cx="6382512" cy="1097280"/>
          </a:xfrm>
        </p:spPr>
        <p:txBody>
          <a:bodyPr>
            <a:normAutofit/>
          </a:bodyPr>
          <a:lstStyle/>
          <a:p>
            <a:r>
              <a:rPr lang="es-ES" i="1" dirty="0">
                <a:ea typeface="+mj-lt"/>
                <a:cs typeface="+mj-lt"/>
              </a:rPr>
              <a:t>Resultado final de DBSCAN</a:t>
            </a:r>
            <a:endParaRPr lang="es-ES" i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DB5636-7209-441D-A20B-2A24C54D5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783DD6-DF81-3C57-828B-7134E3DA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3236"/>
            <a:ext cx="6382512" cy="36646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DBSCAN (</a:t>
            </a:r>
            <a:r>
              <a:rPr lang="es-ES" dirty="0" err="1">
                <a:ea typeface="+mn-lt"/>
                <a:cs typeface="+mn-lt"/>
              </a:rPr>
              <a:t>eps</a:t>
            </a:r>
            <a:r>
              <a:rPr lang="es-ES" dirty="0">
                <a:ea typeface="+mn-lt"/>
                <a:cs typeface="+mn-lt"/>
              </a:rPr>
              <a:t>=0.8) genera solo 1 </a:t>
            </a:r>
            <a:r>
              <a:rPr lang="es-ES" dirty="0" err="1">
                <a:ea typeface="+mn-lt"/>
                <a:cs typeface="+mn-lt"/>
              </a:rPr>
              <a:t>cluster</a:t>
            </a:r>
            <a:r>
              <a:rPr lang="es-ES" dirty="0">
                <a:ea typeface="+mn-lt"/>
                <a:cs typeface="+mn-lt"/>
              </a:rPr>
              <a:t> (~7005 imágenes).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No encuentra regiones de densidad diferenciada.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Conclusión: DBSCAN no separa este dataset; la estructura no es adecuada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para </a:t>
            </a:r>
            <a:r>
              <a:rPr lang="es-ES" dirty="0" err="1">
                <a:ea typeface="+mn-lt"/>
                <a:cs typeface="+mn-lt"/>
              </a:rPr>
              <a:t>clustering</a:t>
            </a:r>
            <a:r>
              <a:rPr lang="es-ES" dirty="0">
                <a:ea typeface="+mn-lt"/>
                <a:cs typeface="+mn-lt"/>
              </a:rPr>
              <a:t> basado en densidad.</a:t>
            </a:r>
            <a:endParaRPr lang="es-ES" dirty="0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40B09B94-6E0E-A84A-37EB-A7D54AF6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" r="2" b="12466"/>
          <a:stretch>
            <a:fillRect/>
          </a:stretch>
        </p:blipFill>
        <p:spPr>
          <a:xfrm>
            <a:off x="7810504" y="1"/>
            <a:ext cx="4381494" cy="3429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AD19BB-39E2-7ECE-BBD1-C3F3287A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27514"/>
          <a:stretch>
            <a:fillRect/>
          </a:stretch>
        </p:blipFill>
        <p:spPr>
          <a:xfrm>
            <a:off x="7810505" y="3429000"/>
            <a:ext cx="438149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1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08AAB7-A0DD-7CC3-D441-4AAF5C8B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3" y="4895273"/>
            <a:ext cx="3550790" cy="147653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300" i="1" dirty="0">
                <a:ea typeface="+mj-lt"/>
                <a:cs typeface="+mj-lt"/>
              </a:rPr>
              <a:t>Comparación Final — DBSCAN vs K-</a:t>
            </a:r>
            <a:r>
              <a:rPr lang="es-ES" sz="3300" i="1" dirty="0" err="1">
                <a:ea typeface="+mj-lt"/>
                <a:cs typeface="+mj-lt"/>
              </a:rPr>
              <a:t>Means</a:t>
            </a:r>
            <a:endParaRPr lang="es-ES" sz="3300" i="1" dirty="0" err="1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7865F6C-AA5B-9F3E-165E-1EFAB178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3" b="-344"/>
          <a:stretch>
            <a:fillRect/>
          </a:stretch>
        </p:blipFill>
        <p:spPr>
          <a:xfrm>
            <a:off x="315934" y="488840"/>
            <a:ext cx="11580940" cy="386184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60992" y="4651571"/>
            <a:ext cx="10869326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FB5A8-14FB-9AE3-46A1-3EBA0CB8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76" y="5039044"/>
            <a:ext cx="6974535" cy="147654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1800" dirty="0">
                <a:ea typeface="+mn-lt"/>
                <a:cs typeface="+mn-lt"/>
              </a:rPr>
              <a:t>DBSCAN (</a:t>
            </a:r>
            <a:r>
              <a:rPr lang="es-ES" sz="1800" dirty="0" err="1">
                <a:ea typeface="+mn-lt"/>
                <a:cs typeface="+mn-lt"/>
              </a:rPr>
              <a:t>eps</a:t>
            </a:r>
            <a:r>
              <a:rPr lang="es-ES" sz="1800" dirty="0">
                <a:ea typeface="+mn-lt"/>
                <a:cs typeface="+mn-lt"/>
              </a:rPr>
              <a:t>=0.8) → 1 solo </a:t>
            </a:r>
            <a:r>
              <a:rPr lang="es-ES" sz="1800" dirty="0" err="1">
                <a:ea typeface="+mn-lt"/>
                <a:cs typeface="+mn-lt"/>
              </a:rPr>
              <a:t>cluster</a:t>
            </a:r>
            <a:r>
              <a:rPr lang="es-ES" sz="1800" dirty="0">
                <a:ea typeface="+mn-lt"/>
                <a:cs typeface="+mn-lt"/>
              </a:rPr>
              <a:t> denso.</a:t>
            </a:r>
            <a:endParaRPr lang="es-ES" sz="1800" dirty="0"/>
          </a:p>
          <a:p>
            <a:r>
              <a:rPr lang="es-ES" sz="1800" dirty="0">
                <a:ea typeface="+mn-lt"/>
                <a:cs typeface="+mn-lt"/>
              </a:rPr>
              <a:t>K-</a:t>
            </a:r>
            <a:r>
              <a:rPr lang="es-ES" sz="1800" dirty="0" err="1">
                <a:ea typeface="+mn-lt"/>
                <a:cs typeface="+mn-lt"/>
              </a:rPr>
              <a:t>Means</a:t>
            </a:r>
            <a:r>
              <a:rPr lang="es-ES" sz="1800" dirty="0">
                <a:ea typeface="+mn-lt"/>
                <a:cs typeface="+mn-lt"/>
              </a:rPr>
              <a:t> (k=2) → separación clara en dos grupos.</a:t>
            </a:r>
            <a:endParaRPr lang="es-ES" dirty="0"/>
          </a:p>
          <a:p>
            <a:pPr>
              <a:lnSpc>
                <a:spcPct val="110000"/>
              </a:lnSpc>
            </a:pPr>
            <a:r>
              <a:rPr lang="es-ES" sz="1800" dirty="0">
                <a:ea typeface="+mn-lt"/>
                <a:cs typeface="+mn-lt"/>
              </a:rPr>
              <a:t>Conclusión: K-</a:t>
            </a:r>
            <a:r>
              <a:rPr lang="es-ES" sz="1800" dirty="0" err="1">
                <a:ea typeface="+mn-lt"/>
                <a:cs typeface="+mn-lt"/>
              </a:rPr>
              <a:t>Means</a:t>
            </a:r>
            <a:r>
              <a:rPr lang="es-ES" sz="1800" dirty="0">
                <a:ea typeface="+mn-lt"/>
                <a:cs typeface="+mn-lt"/>
              </a:rPr>
              <a:t> funciona; DBSCAN no identifica estructura en los datos.</a:t>
            </a:r>
            <a:endParaRPr lang="es-ES" dirty="0"/>
          </a:p>
          <a:p>
            <a:pPr>
              <a:lnSpc>
                <a:spcPct val="110000"/>
              </a:lnSpc>
            </a:pPr>
            <a:endParaRPr lang="es-ES" sz="500"/>
          </a:p>
        </p:txBody>
      </p:sp>
    </p:spTree>
    <p:extLst>
      <p:ext uri="{BB962C8B-B14F-4D97-AF65-F5344CB8AC3E}">
        <p14:creationId xmlns:p14="http://schemas.microsoft.com/office/powerpoint/2010/main" val="312779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53C240-E034-38C2-AB13-6342479C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Gracias!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213F3B2E-75E7-3F46-CF1A-82DF9F0D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210" y="409300"/>
            <a:ext cx="3899580" cy="389958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1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621186-53C9-5D5D-6BC8-FA151E242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s-ES" sz="3600" i="1" dirty="0">
                <a:ea typeface="+mj-lt"/>
                <a:cs typeface="+mj-lt"/>
              </a:rPr>
              <a:t>Objetivo del Proyecto</a:t>
            </a:r>
            <a:endParaRPr lang="es-ES" sz="3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0B4AE06-076C-B02E-36FC-A2155CC600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833772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47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1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D7F683-C8BA-3E0C-8AE1-94C338AE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s-ES" i="1" dirty="0" err="1">
                <a:ea typeface="+mj-lt"/>
                <a:cs typeface="+mj-lt"/>
              </a:rPr>
              <a:t>Dataset</a:t>
            </a:r>
            <a:r>
              <a:rPr lang="es-ES" i="1" dirty="0">
                <a:ea typeface="+mj-lt"/>
                <a:cs typeface="+mj-lt"/>
              </a:rPr>
              <a:t>: </a:t>
            </a:r>
            <a:r>
              <a:rPr lang="es-ES" i="1" dirty="0" err="1">
                <a:ea typeface="+mj-lt"/>
                <a:cs typeface="+mj-lt"/>
              </a:rPr>
              <a:t>DermaMNIST</a:t>
            </a:r>
            <a:endParaRPr lang="es-ES"/>
          </a:p>
        </p:txBody>
      </p:sp>
      <p:sp>
        <p:nvSpPr>
          <p:cNvPr id="55" name="Marcador de contenido 2">
            <a:extLst>
              <a:ext uri="{FF2B5EF4-FFF2-40B4-BE49-F238E27FC236}">
                <a16:creationId xmlns:a16="http://schemas.microsoft.com/office/drawing/2014/main" id="{AE5DB484-CB6A-D29D-7C62-950077894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7 clases de lesiones: </a:t>
            </a:r>
            <a:r>
              <a:rPr lang="es-ES" err="1">
                <a:ea typeface="+mn-lt"/>
                <a:cs typeface="+mn-lt"/>
              </a:rPr>
              <a:t>akiec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bcc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bkl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df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nv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mel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vasc</a:t>
            </a:r>
            <a:r>
              <a:rPr lang="es-ES">
                <a:ea typeface="+mn-lt"/>
                <a:cs typeface="+mn-lt"/>
              </a:rPr>
              <a:t>.</a:t>
            </a:r>
            <a:endParaRPr lang="es-ES"/>
          </a:p>
          <a:p>
            <a:r>
              <a:rPr lang="es-ES">
                <a:ea typeface="+mn-lt"/>
                <a:cs typeface="+mn-lt"/>
              </a:rPr>
              <a:t>Tamaño aproximado: </a:t>
            </a:r>
            <a:r>
              <a:rPr lang="es-ES" b="1">
                <a:ea typeface="+mn-lt"/>
                <a:cs typeface="+mn-lt"/>
              </a:rPr>
              <a:t>7007 imágenes de entrenamiento</a:t>
            </a:r>
            <a:r>
              <a:rPr lang="es-ES">
                <a:ea typeface="+mn-lt"/>
                <a:cs typeface="+mn-lt"/>
              </a:rPr>
              <a:t>.</a:t>
            </a:r>
            <a:endParaRPr lang="es-ES"/>
          </a:p>
          <a:p>
            <a:r>
              <a:rPr lang="es-ES">
                <a:ea typeface="+mn-lt"/>
                <a:cs typeface="+mn-lt"/>
              </a:rPr>
              <a:t>Imágenes con tamaño reducido (28×28×3).</a:t>
            </a:r>
            <a:endParaRPr lang="es-ES"/>
          </a:p>
          <a:p>
            <a:r>
              <a:rPr lang="es-ES">
                <a:ea typeface="+mn-lt"/>
                <a:cs typeface="+mn-lt"/>
              </a:rPr>
              <a:t>Propósito clínico: clasificación de lesiones cutáneas.</a:t>
            </a:r>
            <a:endParaRPr lang="es-ES"/>
          </a:p>
          <a:p>
            <a:endParaRPr lang="es-ES"/>
          </a:p>
        </p:txBody>
      </p:sp>
      <p:cxnSp>
        <p:nvCxnSpPr>
          <p:cNvPr id="56" name="Straight Connector 21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B156FBB-B737-004E-735B-F6C16D8EC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073004"/>
              </p:ext>
            </p:extLst>
          </p:nvPr>
        </p:nvGraphicFramePr>
        <p:xfrm>
          <a:off x="912431" y="2256287"/>
          <a:ext cx="5249795" cy="3760465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{5C22544A-7EE6-4342-B048-85BDC9FD1C3A}</a:tableStyleId>
              </a:tblPr>
              <a:tblGrid>
                <a:gridCol w="1059779">
                  <a:extLst>
                    <a:ext uri="{9D8B030D-6E8A-4147-A177-3AD203B41FA5}">
                      <a16:colId xmlns:a16="http://schemas.microsoft.com/office/drawing/2014/main" val="229896154"/>
                    </a:ext>
                  </a:extLst>
                </a:gridCol>
                <a:gridCol w="948808">
                  <a:extLst>
                    <a:ext uri="{9D8B030D-6E8A-4147-A177-3AD203B41FA5}">
                      <a16:colId xmlns:a16="http://schemas.microsoft.com/office/drawing/2014/main" val="3657565944"/>
                    </a:ext>
                  </a:extLst>
                </a:gridCol>
                <a:gridCol w="3241208">
                  <a:extLst>
                    <a:ext uri="{9D8B030D-6E8A-4147-A177-3AD203B41FA5}">
                      <a16:colId xmlns:a16="http://schemas.microsoft.com/office/drawing/2014/main" val="2393257781"/>
                    </a:ext>
                  </a:extLst>
                </a:gridCol>
              </a:tblGrid>
              <a:tr h="496395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200" b="1" i="1" cap="all" spc="60" dirty="0">
                          <a:solidFill>
                            <a:schemeClr val="tx1"/>
                          </a:solidFill>
                          <a:effectLst/>
                        </a:rPr>
                        <a:t>Código</a:t>
                      </a:r>
                    </a:p>
                  </a:txBody>
                  <a:tcPr marL="137361" marR="137361" marT="137361" marB="137361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200" b="1" i="1" cap="all" spc="60" dirty="0">
                          <a:solidFill>
                            <a:schemeClr val="tx1"/>
                          </a:solidFill>
                          <a:effectLst/>
                        </a:rPr>
                        <a:t>Clase</a:t>
                      </a:r>
                    </a:p>
                  </a:txBody>
                  <a:tcPr marL="137361" marR="137361" marT="137361" marB="137361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200" b="1" i="1" cap="all" spc="60" dirty="0">
                          <a:solidFill>
                            <a:schemeClr val="tx1"/>
                          </a:solidFill>
                          <a:effectLst/>
                        </a:rPr>
                        <a:t>Descripción breve</a:t>
                      </a:r>
                    </a:p>
                  </a:txBody>
                  <a:tcPr marL="137361" marR="137361" marT="137361" marB="137361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717325"/>
                  </a:ext>
                </a:extLst>
              </a:tr>
              <a:tr h="680818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err="1">
                          <a:solidFill>
                            <a:schemeClr val="tx1"/>
                          </a:solidFill>
                          <a:effectLst/>
                        </a:rPr>
                        <a:t>akiec</a:t>
                      </a:r>
                      <a:endParaRPr lang="es-ES" sz="1600" b="1" i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Queratosis actínica o carcinoma </a:t>
                      </a:r>
                      <a:r>
                        <a:rPr lang="es-ES" sz="1600" b="1" i="1" cap="none" spc="0" err="1">
                          <a:solidFill>
                            <a:schemeClr val="tx1"/>
                          </a:solidFill>
                          <a:effectLst/>
                        </a:rPr>
                        <a:t>intraepidérmico</a:t>
                      </a:r>
                      <a:endParaRPr lang="es-ES" sz="1600" b="1" i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505312"/>
                  </a:ext>
                </a:extLst>
              </a:tr>
              <a:tr h="430542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err="1">
                          <a:solidFill>
                            <a:schemeClr val="tx1"/>
                          </a:solidFill>
                          <a:effectLst/>
                        </a:rPr>
                        <a:t>bcc</a:t>
                      </a:r>
                      <a:endParaRPr lang="es-ES" sz="1600" b="1" i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Carcinoma basocelular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505254"/>
                  </a:ext>
                </a:extLst>
              </a:tr>
              <a:tr h="430542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err="1">
                          <a:solidFill>
                            <a:schemeClr val="tx1"/>
                          </a:solidFill>
                          <a:effectLst/>
                        </a:rPr>
                        <a:t>bkl</a:t>
                      </a:r>
                      <a:endParaRPr lang="es-ES" sz="1600" b="1" i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Queratosis benigna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34562"/>
                  </a:ext>
                </a:extLst>
              </a:tr>
              <a:tr h="430542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err="1">
                          <a:solidFill>
                            <a:schemeClr val="tx1"/>
                          </a:solidFill>
                          <a:effectLst/>
                        </a:rPr>
                        <a:t>df</a:t>
                      </a:r>
                      <a:endParaRPr lang="es-ES" sz="1600" b="1" i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err="1">
                          <a:solidFill>
                            <a:schemeClr val="tx1"/>
                          </a:solidFill>
                          <a:effectLst/>
                        </a:rPr>
                        <a:t>Dermatofibroma</a:t>
                      </a:r>
                      <a:endParaRPr lang="es-ES" sz="1600" b="1" i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27914"/>
                  </a:ext>
                </a:extLst>
              </a:tr>
              <a:tr h="430542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 err="1">
                          <a:solidFill>
                            <a:schemeClr val="tx1"/>
                          </a:solidFill>
                          <a:effectLst/>
                        </a:rPr>
                        <a:t>nv</a:t>
                      </a:r>
                      <a:endParaRPr lang="es-ES" sz="1600" b="1" i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Nevus melanocítico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02863"/>
                  </a:ext>
                </a:extLst>
              </a:tr>
              <a:tr h="430542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err="1">
                          <a:solidFill>
                            <a:schemeClr val="tx1"/>
                          </a:solidFill>
                          <a:effectLst/>
                        </a:rPr>
                        <a:t>mel</a:t>
                      </a:r>
                      <a:endParaRPr lang="es-ES" sz="1600" b="1" i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Melanoma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7623"/>
                  </a:ext>
                </a:extLst>
              </a:tr>
              <a:tr h="430542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err="1">
                          <a:solidFill>
                            <a:schemeClr val="tx1"/>
                          </a:solidFill>
                          <a:effectLst/>
                        </a:rPr>
                        <a:t>vasc</a:t>
                      </a:r>
                      <a:endParaRPr lang="es-ES" sz="1600" b="1" i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s-ES" sz="1600" b="1" i="1" cap="none" spc="0" dirty="0">
                          <a:solidFill>
                            <a:schemeClr val="tx1"/>
                          </a:solidFill>
                          <a:effectLst/>
                        </a:rPr>
                        <a:t>Lesiones vasculares</a:t>
                      </a:r>
                    </a:p>
                  </a:txBody>
                  <a:tcPr marL="91574" marR="91574" marT="45787" marB="9157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60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03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A65E82-704B-0BE0-95BA-2C0714CF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s-ES" i="1" dirty="0">
                <a:ea typeface="+mj-lt"/>
                <a:cs typeface="+mj-lt"/>
              </a:rPr>
              <a:t>Preprocesamiento</a:t>
            </a:r>
            <a:endParaRPr lang="es-E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0226390-9355-7317-02F2-AC21539DC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901913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335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089BFB-F9A2-C944-6AC8-521A84DA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3" y="4895273"/>
            <a:ext cx="3550790" cy="1476533"/>
          </a:xfrm>
        </p:spPr>
        <p:txBody>
          <a:bodyPr anchor="ctr">
            <a:normAutofit/>
          </a:bodyPr>
          <a:lstStyle/>
          <a:p>
            <a:r>
              <a:rPr lang="es-ES" sz="3600" i="1"/>
              <a:t>Reducción PCA (resultados)</a:t>
            </a:r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1476CB1D-CAE6-7A58-32AA-99C9A846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98" b="7213"/>
          <a:stretch>
            <a:fillRect/>
          </a:stretch>
        </p:blipFill>
        <p:spPr>
          <a:xfrm>
            <a:off x="660991" y="10"/>
            <a:ext cx="10654357" cy="4565294"/>
          </a:xfrm>
          <a:prstGeom prst="rect">
            <a:avLst/>
          </a:prstGeom>
        </p:spPr>
      </p:pic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60992" y="4651571"/>
            <a:ext cx="10869326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AA5245-516D-678D-69D1-85B6EB5C4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797" y="4895270"/>
            <a:ext cx="7305214" cy="147654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endParaRPr lang="es-ES" sz="3200" dirty="0"/>
          </a:p>
          <a:p>
            <a:pPr>
              <a:buNone/>
            </a:pPr>
            <a:r>
              <a:rPr lang="es-ES" dirty="0">
                <a:ea typeface="+mn-lt"/>
                <a:cs typeface="+mn-lt"/>
              </a:rPr>
              <a:t>El gráfico muestra la varianza explicada por cada componente (barras azules) y la varianza acumulada (línea roja). El umbral del 95% se marca con la línea verde.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748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F49795-DAC9-BF19-BC6E-3468652C9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Selección de K (Elbow Method + Silhouette)</a:t>
            </a:r>
          </a:p>
        </p:txBody>
      </p:sp>
      <p:pic>
        <p:nvPicPr>
          <p:cNvPr id="4" name="Marcador de contenido 3" descr="Gráfico&#10;&#10;El contenido generado por IA puede ser incorrecto.">
            <a:extLst>
              <a:ext uri="{FF2B5EF4-FFF2-40B4-BE49-F238E27FC236}">
                <a16:creationId xmlns:a16="http://schemas.microsoft.com/office/drawing/2014/main" id="{F9E028A9-0B36-EB95-156F-99297E94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874" y="744145"/>
            <a:ext cx="7908874" cy="266470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FFA275A0-9FD5-C0E8-25F4-1D5E0FB4D022}"/>
              </a:ext>
            </a:extLst>
          </p:cNvPr>
          <p:cNvSpPr txBox="1"/>
          <p:nvPr/>
        </p:nvSpPr>
        <p:spPr>
          <a:xfrm>
            <a:off x="4226943" y="3730925"/>
            <a:ext cx="707366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Probé</a:t>
            </a:r>
            <a:r>
              <a:rPr lang="en-US" dirty="0"/>
              <a:t> K entre 2 y 12 </a:t>
            </a:r>
            <a:r>
              <a:rPr lang="en-US" err="1"/>
              <a:t>usando</a:t>
            </a:r>
            <a:r>
              <a:rPr lang="en-US" dirty="0"/>
              <a:t> Inertia, Distortion y Silhouette. </a:t>
            </a:r>
            <a:endParaRPr lang="es-ES" dirty="0"/>
          </a:p>
          <a:p>
            <a:r>
              <a:rPr lang="en-US" dirty="0"/>
              <a:t>Las curvas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mejora</a:t>
            </a:r>
            <a:r>
              <a:rPr lang="en-US" dirty="0"/>
              <a:t> </a:t>
            </a:r>
            <a:r>
              <a:rPr lang="en-US" dirty="0" err="1"/>
              <a:t>fuerte</a:t>
            </a:r>
            <a:r>
              <a:rPr lang="en-US" dirty="0"/>
              <a:t> hasta K=2 y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nula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. El Silhouette </a:t>
            </a:r>
            <a:r>
              <a:rPr lang="en-US" dirty="0" err="1"/>
              <a:t>alcanzó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máximo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K=2. Por </a:t>
            </a:r>
            <a:r>
              <a:rPr lang="en-US" dirty="0" err="1"/>
              <a:t>ello</a:t>
            </a:r>
            <a:r>
              <a:rPr lang="en-US" dirty="0"/>
              <a:t> </a:t>
            </a:r>
            <a:r>
              <a:rPr lang="en-US" dirty="0" err="1"/>
              <a:t>seleccioné</a:t>
            </a:r>
            <a:r>
              <a:rPr lang="en-US" dirty="0"/>
              <a:t> </a:t>
            </a:r>
            <a:r>
              <a:rPr lang="en-US" dirty="0" err="1"/>
              <a:t>K_final</a:t>
            </a:r>
            <a:r>
              <a:rPr lang="en-US" dirty="0"/>
              <a:t> = 2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opción</a:t>
            </a:r>
            <a:r>
              <a:rPr lang="en-US" dirty="0"/>
              <a:t> para K-Means.</a:t>
            </a: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21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5D9FC269-A863-45B2-8CA2-B47BEA2F3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E5242-02EE-76CE-EB6B-2F79CAD2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630" y="889256"/>
            <a:ext cx="3344379" cy="30019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i="1"/>
              <a:t>Modelo K-Means (Resultado final)</a:t>
            </a:r>
            <a:endParaRPr lang="en-US" sz="4400"/>
          </a:p>
        </p:txBody>
      </p:sp>
      <p:pic>
        <p:nvPicPr>
          <p:cNvPr id="4" name="Marcador de contenido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463FB10-E4C1-F1B0-7920-753957C13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031" y="13667"/>
            <a:ext cx="4091217" cy="34697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DEE17A0-2A52-094C-6BE8-055CCC97E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30" y="3460067"/>
            <a:ext cx="2955408" cy="31934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F0D256-2FEB-FA45-A357-30E571A4B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379" y="99030"/>
            <a:ext cx="3081890" cy="3376253"/>
          </a:xfrm>
          <a:prstGeom prst="rect">
            <a:avLst/>
          </a:prstGeom>
        </p:spPr>
      </p:pic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D71BD3B0-B120-59C7-83E0-7BD84495A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90261" y="4240202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2C11DDBC-848D-813A-21EA-8D122AFF807C}"/>
              </a:ext>
            </a:extLst>
          </p:cNvPr>
          <p:cNvSpPr txBox="1"/>
          <p:nvPr/>
        </p:nvSpPr>
        <p:spPr>
          <a:xfrm>
            <a:off x="3220529" y="3889075"/>
            <a:ext cx="507520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El modelo definitivo de K-Means se entrenó con K = 2, valor sugerido por Silhouette. Los dos clusters obtenidos presentan separación clara al visualizarse con PCA(2). Cada grupo reúne imágenes con características visuales similares, lo que indica que K-Means sí captura estructura interna en los datos.</a:t>
            </a: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46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C9D669-1E60-F3DE-0C05-582057AE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es-ES" sz="3300" i="1" dirty="0">
                <a:ea typeface="+mj-lt"/>
                <a:cs typeface="+mj-lt"/>
              </a:rPr>
              <a:t>t-SNE (visualización no lineal)</a:t>
            </a:r>
            <a:endParaRPr lang="es-ES" sz="3300" i="1" dirty="0"/>
          </a:p>
        </p:txBody>
      </p:sp>
      <p:pic>
        <p:nvPicPr>
          <p:cNvPr id="4" name="Marcador de contenido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F6EA484-9700-672C-763F-B9D85246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86" b="1"/>
          <a:stretch>
            <a:fillRect/>
          </a:stretch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2C500E-6027-FA8B-7D13-3AA335E3C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Se </a:t>
            </a:r>
            <a:r>
              <a:rPr lang="en-US" dirty="0" err="1">
                <a:ea typeface="+mn-lt"/>
                <a:cs typeface="+mn-lt"/>
              </a:rPr>
              <a:t>muestra</a:t>
            </a:r>
            <a:r>
              <a:rPr lang="en-US" dirty="0">
                <a:ea typeface="+mn-lt"/>
                <a:cs typeface="+mn-lt"/>
              </a:rPr>
              <a:t> t-SNE </a:t>
            </a:r>
            <a:r>
              <a:rPr lang="en-US" dirty="0" err="1">
                <a:ea typeface="+mn-lt"/>
                <a:cs typeface="+mn-lt"/>
              </a:rPr>
              <a:t>usando</a:t>
            </a:r>
            <a:r>
              <a:rPr lang="en-US" dirty="0">
                <a:ea typeface="+mn-lt"/>
                <a:cs typeface="+mn-lt"/>
              </a:rPr>
              <a:t> 3000 </a:t>
            </a:r>
            <a:r>
              <a:rPr lang="en-US" dirty="0" err="1">
                <a:ea typeface="+mn-lt"/>
                <a:cs typeface="+mn-lt"/>
              </a:rPr>
              <a:t>muestras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Coloreado</a:t>
            </a:r>
            <a:r>
              <a:rPr lang="en-US" dirty="0">
                <a:ea typeface="+mn-lt"/>
                <a:cs typeface="+mn-lt"/>
              </a:rPr>
              <a:t> con </a:t>
            </a:r>
            <a:r>
              <a:rPr lang="en-US" dirty="0" err="1">
                <a:ea typeface="+mn-lt"/>
                <a:cs typeface="+mn-lt"/>
              </a:rPr>
              <a:t>etiquetas</a:t>
            </a:r>
            <a:r>
              <a:rPr lang="en-US" dirty="0">
                <a:ea typeface="+mn-lt"/>
                <a:cs typeface="+mn-lt"/>
              </a:rPr>
              <a:t> de K-Means.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Permite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</a:t>
            </a:r>
            <a:r>
              <a:rPr lang="en-US" dirty="0">
                <a:ea typeface="+mn-lt"/>
                <a:cs typeface="+mn-lt"/>
              </a:rPr>
              <a:t> la “forma” de </a:t>
            </a:r>
            <a:r>
              <a:rPr lang="en-US" dirty="0" err="1">
                <a:ea typeface="+mn-lt"/>
                <a:cs typeface="+mn-lt"/>
              </a:rPr>
              <a:t>los</a:t>
            </a:r>
            <a:r>
              <a:rPr lang="en-US" dirty="0">
                <a:ea typeface="+mn-lt"/>
                <a:cs typeface="+mn-lt"/>
              </a:rPr>
              <a:t> clusters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2D.</a:t>
            </a:r>
            <a:endParaRPr lang="en-US" dirty="0"/>
          </a:p>
          <a:p>
            <a:r>
              <a:rPr lang="en-US" err="1">
                <a:ea typeface="+mn-lt"/>
                <a:cs typeface="+mn-lt"/>
              </a:rPr>
              <a:t>Visualmente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 dirty="0">
                <a:ea typeface="+mn-lt"/>
                <a:cs typeface="+mn-lt"/>
              </a:rPr>
              <a:t> claro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 dirty="0">
                <a:ea typeface="+mn-lt"/>
                <a:cs typeface="+mn-lt"/>
              </a:rPr>
              <a:t> PCA.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No es un </a:t>
            </a:r>
            <a:r>
              <a:rPr lang="en-US" dirty="0" err="1">
                <a:ea typeface="+mn-lt"/>
                <a:cs typeface="+mn-lt"/>
              </a:rPr>
              <a:t>modelo</a:t>
            </a:r>
            <a:r>
              <a:rPr lang="en-US" dirty="0">
                <a:ea typeface="+mn-lt"/>
                <a:cs typeface="+mn-lt"/>
              </a:rPr>
              <a:t>: solo </a:t>
            </a:r>
            <a:r>
              <a:rPr lang="en-US" dirty="0" err="1">
                <a:ea typeface="+mn-lt"/>
                <a:cs typeface="+mn-lt"/>
              </a:rPr>
              <a:t>visualización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1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560801-DBC0-554E-101F-3F4AC93E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i="1"/>
              <a:t>Selección de eps para DBSCAN (k-distance plot)</a:t>
            </a:r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Gráfico&#10;&#10;El contenido generado por IA puede ser incorrecto.">
            <a:extLst>
              <a:ext uri="{FF2B5EF4-FFF2-40B4-BE49-F238E27FC236}">
                <a16:creationId xmlns:a16="http://schemas.microsoft.com/office/drawing/2014/main" id="{3491C47F-EC72-E99A-3699-599245C99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176" y="2355197"/>
            <a:ext cx="6510833" cy="37080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73CEA1-E4B0-619B-01E2-B2D081386704}"/>
              </a:ext>
            </a:extLst>
          </p:cNvPr>
          <p:cNvSpPr txBox="1"/>
          <p:nvPr/>
        </p:nvSpPr>
        <p:spPr>
          <a:xfrm>
            <a:off x="6871063" y="2537460"/>
            <a:ext cx="4659945" cy="37604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El k-distance plot (k=5) muestra la “rodilla” alrededor de 0.08–0.12. Los percentiles 90 y 95 (0.087 y 0.118) indican el rango adecuado para eps. Elegí eps dentro de este intervalo porque representa la transición entre vecindad útil y el inicio del colapso de densidad.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9019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DashVTI</vt:lpstr>
      <vt:lpstr>Análisis No Supervisado de Lesiones Cutáneas (DermaMNIST)</vt:lpstr>
      <vt:lpstr>Objetivo del Proyecto</vt:lpstr>
      <vt:lpstr>Dataset: DermaMNIST</vt:lpstr>
      <vt:lpstr>Preprocesamiento</vt:lpstr>
      <vt:lpstr>Reducción PCA (resultados)</vt:lpstr>
      <vt:lpstr>Selección de K (Elbow Method + Silhouette)</vt:lpstr>
      <vt:lpstr>Modelo K-Means (Resultado final)</vt:lpstr>
      <vt:lpstr>t-SNE (visualización no lineal)</vt:lpstr>
      <vt:lpstr>Selección de eps para DBSCAN (k-distance plot)</vt:lpstr>
      <vt:lpstr>Comparación DBSCAN vs K-Means (variando eps)</vt:lpstr>
      <vt:lpstr>Resultado final de DBSCAN</vt:lpstr>
      <vt:lpstr>Comparación Final — DBSCAN vs K-Means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189</cp:revision>
  <dcterms:created xsi:type="dcterms:W3CDTF">2025-11-24T20:59:57Z</dcterms:created>
  <dcterms:modified xsi:type="dcterms:W3CDTF">2025-11-24T22:19:15Z</dcterms:modified>
</cp:coreProperties>
</file>